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2" r:id="rId4"/>
    <p:sldId id="263" r:id="rId5"/>
    <p:sldId id="264" r:id="rId6"/>
    <p:sldId id="265"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1F2C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6" d="100"/>
          <a:sy n="86" d="100"/>
        </p:scale>
        <p:origin x="562"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083869-5533-43DC-9A68-526C9452EA3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EE9D347-5811-4A10-92FF-9DDEF108223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B4F4B03-7997-4AC0-8FB0-3307D8ECAD38}"/>
              </a:ext>
            </a:extLst>
          </p:cNvPr>
          <p:cNvSpPr>
            <a:spLocks noGrp="1"/>
          </p:cNvSpPr>
          <p:nvPr>
            <p:ph type="dt" sz="half" idx="10"/>
          </p:nvPr>
        </p:nvSpPr>
        <p:spPr/>
        <p:txBody>
          <a:bodyPr/>
          <a:lstStyle/>
          <a:p>
            <a:fld id="{22E3DCBA-6BFB-44A8-9F0F-C85D07D62F1D}" type="datetimeFigureOut">
              <a:rPr lang="en-US" smtClean="0"/>
              <a:t>1/22/2022</a:t>
            </a:fld>
            <a:endParaRPr lang="en-US"/>
          </a:p>
        </p:txBody>
      </p:sp>
      <p:sp>
        <p:nvSpPr>
          <p:cNvPr id="5" name="Footer Placeholder 4">
            <a:extLst>
              <a:ext uri="{FF2B5EF4-FFF2-40B4-BE49-F238E27FC236}">
                <a16:creationId xmlns:a16="http://schemas.microsoft.com/office/drawing/2014/main" id="{AEC4F364-8BD7-4391-91A7-4DC6C031D98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303CD84-847D-49A0-B431-52F1F79F6075}"/>
              </a:ext>
            </a:extLst>
          </p:cNvPr>
          <p:cNvSpPr>
            <a:spLocks noGrp="1"/>
          </p:cNvSpPr>
          <p:nvPr>
            <p:ph type="sldNum" sz="quarter" idx="12"/>
          </p:nvPr>
        </p:nvSpPr>
        <p:spPr/>
        <p:txBody>
          <a:bodyPr/>
          <a:lstStyle/>
          <a:p>
            <a:fld id="{6918ECD8-72AE-480D-929D-E3FDC88D1BA7}" type="slidenum">
              <a:rPr lang="en-US" smtClean="0"/>
              <a:t>‹#›</a:t>
            </a:fld>
            <a:endParaRPr lang="en-US"/>
          </a:p>
        </p:txBody>
      </p:sp>
    </p:spTree>
    <p:extLst>
      <p:ext uri="{BB962C8B-B14F-4D97-AF65-F5344CB8AC3E}">
        <p14:creationId xmlns:p14="http://schemas.microsoft.com/office/powerpoint/2010/main" val="384033719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D3374F-3DAB-4F2C-A320-0C5E4592F89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68E3890-595B-43B8-AFA9-654752DC0B1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C9533C0-022B-4371-B7D6-21D58B7409EE}"/>
              </a:ext>
            </a:extLst>
          </p:cNvPr>
          <p:cNvSpPr>
            <a:spLocks noGrp="1"/>
          </p:cNvSpPr>
          <p:nvPr>
            <p:ph type="dt" sz="half" idx="10"/>
          </p:nvPr>
        </p:nvSpPr>
        <p:spPr/>
        <p:txBody>
          <a:bodyPr/>
          <a:lstStyle/>
          <a:p>
            <a:fld id="{22E3DCBA-6BFB-44A8-9F0F-C85D07D62F1D}" type="datetimeFigureOut">
              <a:rPr lang="en-US" smtClean="0"/>
              <a:t>1/22/2022</a:t>
            </a:fld>
            <a:endParaRPr lang="en-US"/>
          </a:p>
        </p:txBody>
      </p:sp>
      <p:sp>
        <p:nvSpPr>
          <p:cNvPr id="5" name="Footer Placeholder 4">
            <a:extLst>
              <a:ext uri="{FF2B5EF4-FFF2-40B4-BE49-F238E27FC236}">
                <a16:creationId xmlns:a16="http://schemas.microsoft.com/office/drawing/2014/main" id="{774C7084-3C02-4D6E-BCD6-1032424C9CA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7AAEAA4-8DF5-4ED9-801A-5443A5B5184E}"/>
              </a:ext>
            </a:extLst>
          </p:cNvPr>
          <p:cNvSpPr>
            <a:spLocks noGrp="1"/>
          </p:cNvSpPr>
          <p:nvPr>
            <p:ph type="sldNum" sz="quarter" idx="12"/>
          </p:nvPr>
        </p:nvSpPr>
        <p:spPr/>
        <p:txBody>
          <a:bodyPr/>
          <a:lstStyle/>
          <a:p>
            <a:fld id="{6918ECD8-72AE-480D-929D-E3FDC88D1BA7}" type="slidenum">
              <a:rPr lang="en-US" smtClean="0"/>
              <a:t>‹#›</a:t>
            </a:fld>
            <a:endParaRPr lang="en-US"/>
          </a:p>
        </p:txBody>
      </p:sp>
    </p:spTree>
    <p:extLst>
      <p:ext uri="{BB962C8B-B14F-4D97-AF65-F5344CB8AC3E}">
        <p14:creationId xmlns:p14="http://schemas.microsoft.com/office/powerpoint/2010/main" val="35803716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F8796A1-CB2E-4DF8-B93C-08E0BA62A98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4AB3F18-A542-475E-B0B0-074AA4EBF52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F56950C-77BB-44B9-854D-104AFCE2E6F9}"/>
              </a:ext>
            </a:extLst>
          </p:cNvPr>
          <p:cNvSpPr>
            <a:spLocks noGrp="1"/>
          </p:cNvSpPr>
          <p:nvPr>
            <p:ph type="dt" sz="half" idx="10"/>
          </p:nvPr>
        </p:nvSpPr>
        <p:spPr/>
        <p:txBody>
          <a:bodyPr/>
          <a:lstStyle/>
          <a:p>
            <a:fld id="{22E3DCBA-6BFB-44A8-9F0F-C85D07D62F1D}" type="datetimeFigureOut">
              <a:rPr lang="en-US" smtClean="0"/>
              <a:t>1/22/2022</a:t>
            </a:fld>
            <a:endParaRPr lang="en-US"/>
          </a:p>
        </p:txBody>
      </p:sp>
      <p:sp>
        <p:nvSpPr>
          <p:cNvPr id="5" name="Footer Placeholder 4">
            <a:extLst>
              <a:ext uri="{FF2B5EF4-FFF2-40B4-BE49-F238E27FC236}">
                <a16:creationId xmlns:a16="http://schemas.microsoft.com/office/drawing/2014/main" id="{FD81CCC8-F14C-4BB0-A78B-DE09D626F82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A549458-7304-4AB7-BB5F-3C93E098C5D0}"/>
              </a:ext>
            </a:extLst>
          </p:cNvPr>
          <p:cNvSpPr>
            <a:spLocks noGrp="1"/>
          </p:cNvSpPr>
          <p:nvPr>
            <p:ph type="sldNum" sz="quarter" idx="12"/>
          </p:nvPr>
        </p:nvSpPr>
        <p:spPr/>
        <p:txBody>
          <a:bodyPr/>
          <a:lstStyle/>
          <a:p>
            <a:fld id="{6918ECD8-72AE-480D-929D-E3FDC88D1BA7}" type="slidenum">
              <a:rPr lang="en-US" smtClean="0"/>
              <a:t>‹#›</a:t>
            </a:fld>
            <a:endParaRPr lang="en-US"/>
          </a:p>
        </p:txBody>
      </p:sp>
    </p:spTree>
    <p:extLst>
      <p:ext uri="{BB962C8B-B14F-4D97-AF65-F5344CB8AC3E}">
        <p14:creationId xmlns:p14="http://schemas.microsoft.com/office/powerpoint/2010/main" val="249945271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83158D-002E-428F-9C4A-E3F03078D94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5D4756E-8D54-436B-B47D-867B836CE59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3EEB35B-A04F-4EA9-9DDE-50A630FBA185}"/>
              </a:ext>
            </a:extLst>
          </p:cNvPr>
          <p:cNvSpPr>
            <a:spLocks noGrp="1"/>
          </p:cNvSpPr>
          <p:nvPr>
            <p:ph type="dt" sz="half" idx="10"/>
          </p:nvPr>
        </p:nvSpPr>
        <p:spPr/>
        <p:txBody>
          <a:bodyPr/>
          <a:lstStyle/>
          <a:p>
            <a:fld id="{22E3DCBA-6BFB-44A8-9F0F-C85D07D62F1D}" type="datetimeFigureOut">
              <a:rPr lang="en-US" smtClean="0"/>
              <a:t>1/22/2022</a:t>
            </a:fld>
            <a:endParaRPr lang="en-US"/>
          </a:p>
        </p:txBody>
      </p:sp>
      <p:sp>
        <p:nvSpPr>
          <p:cNvPr id="5" name="Footer Placeholder 4">
            <a:extLst>
              <a:ext uri="{FF2B5EF4-FFF2-40B4-BE49-F238E27FC236}">
                <a16:creationId xmlns:a16="http://schemas.microsoft.com/office/drawing/2014/main" id="{B94905B2-A9C3-431E-9B89-BE09B8935B0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A2BBD8D-2BAD-489B-8FC9-BFAFB1E20679}"/>
              </a:ext>
            </a:extLst>
          </p:cNvPr>
          <p:cNvSpPr>
            <a:spLocks noGrp="1"/>
          </p:cNvSpPr>
          <p:nvPr>
            <p:ph type="sldNum" sz="quarter" idx="12"/>
          </p:nvPr>
        </p:nvSpPr>
        <p:spPr/>
        <p:txBody>
          <a:bodyPr/>
          <a:lstStyle/>
          <a:p>
            <a:fld id="{6918ECD8-72AE-480D-929D-E3FDC88D1BA7}" type="slidenum">
              <a:rPr lang="en-US" smtClean="0"/>
              <a:t>‹#›</a:t>
            </a:fld>
            <a:endParaRPr lang="en-US"/>
          </a:p>
        </p:txBody>
      </p:sp>
    </p:spTree>
    <p:extLst>
      <p:ext uri="{BB962C8B-B14F-4D97-AF65-F5344CB8AC3E}">
        <p14:creationId xmlns:p14="http://schemas.microsoft.com/office/powerpoint/2010/main" val="132711964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372194-6630-4EA3-B9AB-5F5DAEF9F81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6106C3F-A08D-4E18-9B78-ACA8AA89139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8BA02D6-4CB7-48AB-B194-06C588A85AE8}"/>
              </a:ext>
            </a:extLst>
          </p:cNvPr>
          <p:cNvSpPr>
            <a:spLocks noGrp="1"/>
          </p:cNvSpPr>
          <p:nvPr>
            <p:ph type="dt" sz="half" idx="10"/>
          </p:nvPr>
        </p:nvSpPr>
        <p:spPr/>
        <p:txBody>
          <a:bodyPr/>
          <a:lstStyle/>
          <a:p>
            <a:fld id="{22E3DCBA-6BFB-44A8-9F0F-C85D07D62F1D}" type="datetimeFigureOut">
              <a:rPr lang="en-US" smtClean="0"/>
              <a:t>1/22/2022</a:t>
            </a:fld>
            <a:endParaRPr lang="en-US"/>
          </a:p>
        </p:txBody>
      </p:sp>
      <p:sp>
        <p:nvSpPr>
          <p:cNvPr id="5" name="Footer Placeholder 4">
            <a:extLst>
              <a:ext uri="{FF2B5EF4-FFF2-40B4-BE49-F238E27FC236}">
                <a16:creationId xmlns:a16="http://schemas.microsoft.com/office/drawing/2014/main" id="{C85F2DB5-A759-4E66-994F-D251BA5670B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A226067-3FBA-4BF5-A591-F0EB1DBCAAA4}"/>
              </a:ext>
            </a:extLst>
          </p:cNvPr>
          <p:cNvSpPr>
            <a:spLocks noGrp="1"/>
          </p:cNvSpPr>
          <p:nvPr>
            <p:ph type="sldNum" sz="quarter" idx="12"/>
          </p:nvPr>
        </p:nvSpPr>
        <p:spPr/>
        <p:txBody>
          <a:bodyPr/>
          <a:lstStyle/>
          <a:p>
            <a:fld id="{6918ECD8-72AE-480D-929D-E3FDC88D1BA7}" type="slidenum">
              <a:rPr lang="en-US" smtClean="0"/>
              <a:t>‹#›</a:t>
            </a:fld>
            <a:endParaRPr lang="en-US"/>
          </a:p>
        </p:txBody>
      </p:sp>
    </p:spTree>
    <p:extLst>
      <p:ext uri="{BB962C8B-B14F-4D97-AF65-F5344CB8AC3E}">
        <p14:creationId xmlns:p14="http://schemas.microsoft.com/office/powerpoint/2010/main" val="349797934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DE6BC8-7A44-4019-ADFE-BD32F38AD9B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D876EAB-4412-4181-88D6-C4B778C737D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F468A05-1CA5-4A17-9672-600E8971173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E91945D-085E-4D5F-922E-71982A7A3C1D}"/>
              </a:ext>
            </a:extLst>
          </p:cNvPr>
          <p:cNvSpPr>
            <a:spLocks noGrp="1"/>
          </p:cNvSpPr>
          <p:nvPr>
            <p:ph type="dt" sz="half" idx="10"/>
          </p:nvPr>
        </p:nvSpPr>
        <p:spPr/>
        <p:txBody>
          <a:bodyPr/>
          <a:lstStyle/>
          <a:p>
            <a:fld id="{22E3DCBA-6BFB-44A8-9F0F-C85D07D62F1D}" type="datetimeFigureOut">
              <a:rPr lang="en-US" smtClean="0"/>
              <a:t>1/22/2022</a:t>
            </a:fld>
            <a:endParaRPr lang="en-US"/>
          </a:p>
        </p:txBody>
      </p:sp>
      <p:sp>
        <p:nvSpPr>
          <p:cNvPr id="6" name="Footer Placeholder 5">
            <a:extLst>
              <a:ext uri="{FF2B5EF4-FFF2-40B4-BE49-F238E27FC236}">
                <a16:creationId xmlns:a16="http://schemas.microsoft.com/office/drawing/2014/main" id="{1C79C382-7599-4562-ADE3-D0EBD52BBC2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F286732-6F42-4EA0-9FBD-74F66840E087}"/>
              </a:ext>
            </a:extLst>
          </p:cNvPr>
          <p:cNvSpPr>
            <a:spLocks noGrp="1"/>
          </p:cNvSpPr>
          <p:nvPr>
            <p:ph type="sldNum" sz="quarter" idx="12"/>
          </p:nvPr>
        </p:nvSpPr>
        <p:spPr/>
        <p:txBody>
          <a:bodyPr/>
          <a:lstStyle/>
          <a:p>
            <a:fld id="{6918ECD8-72AE-480D-929D-E3FDC88D1BA7}" type="slidenum">
              <a:rPr lang="en-US" smtClean="0"/>
              <a:t>‹#›</a:t>
            </a:fld>
            <a:endParaRPr lang="en-US"/>
          </a:p>
        </p:txBody>
      </p:sp>
    </p:spTree>
    <p:extLst>
      <p:ext uri="{BB962C8B-B14F-4D97-AF65-F5344CB8AC3E}">
        <p14:creationId xmlns:p14="http://schemas.microsoft.com/office/powerpoint/2010/main" val="142485560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AC4FA4-D1FE-4758-9D17-A9E7C32037E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32BC58F-8004-4306-B666-DED32D90FBA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564BD9C-E881-4842-AA25-9D46532FC98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F33A0B0-D124-48D7-B130-252645461C7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592A73D-AF07-4986-94D9-E06B8A45081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2DE3E74-8559-4ABC-8589-8663B6FA8FA2}"/>
              </a:ext>
            </a:extLst>
          </p:cNvPr>
          <p:cNvSpPr>
            <a:spLocks noGrp="1"/>
          </p:cNvSpPr>
          <p:nvPr>
            <p:ph type="dt" sz="half" idx="10"/>
          </p:nvPr>
        </p:nvSpPr>
        <p:spPr/>
        <p:txBody>
          <a:bodyPr/>
          <a:lstStyle/>
          <a:p>
            <a:fld id="{22E3DCBA-6BFB-44A8-9F0F-C85D07D62F1D}" type="datetimeFigureOut">
              <a:rPr lang="en-US" smtClean="0"/>
              <a:t>1/22/2022</a:t>
            </a:fld>
            <a:endParaRPr lang="en-US"/>
          </a:p>
        </p:txBody>
      </p:sp>
      <p:sp>
        <p:nvSpPr>
          <p:cNvPr id="8" name="Footer Placeholder 7">
            <a:extLst>
              <a:ext uri="{FF2B5EF4-FFF2-40B4-BE49-F238E27FC236}">
                <a16:creationId xmlns:a16="http://schemas.microsoft.com/office/drawing/2014/main" id="{49A23841-6FA3-4BAE-A0EF-B1603850726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1A96D62-999D-4EF3-A002-AD715A4E3871}"/>
              </a:ext>
            </a:extLst>
          </p:cNvPr>
          <p:cNvSpPr>
            <a:spLocks noGrp="1"/>
          </p:cNvSpPr>
          <p:nvPr>
            <p:ph type="sldNum" sz="quarter" idx="12"/>
          </p:nvPr>
        </p:nvSpPr>
        <p:spPr/>
        <p:txBody>
          <a:bodyPr/>
          <a:lstStyle/>
          <a:p>
            <a:fld id="{6918ECD8-72AE-480D-929D-E3FDC88D1BA7}" type="slidenum">
              <a:rPr lang="en-US" smtClean="0"/>
              <a:t>‹#›</a:t>
            </a:fld>
            <a:endParaRPr lang="en-US"/>
          </a:p>
        </p:txBody>
      </p:sp>
    </p:spTree>
    <p:extLst>
      <p:ext uri="{BB962C8B-B14F-4D97-AF65-F5344CB8AC3E}">
        <p14:creationId xmlns:p14="http://schemas.microsoft.com/office/powerpoint/2010/main" val="326367308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6B4000-DED0-423D-A568-ACF4DFACFD0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6204F6D-15E5-4C7B-8FCE-EACCD415A399}"/>
              </a:ext>
            </a:extLst>
          </p:cNvPr>
          <p:cNvSpPr>
            <a:spLocks noGrp="1"/>
          </p:cNvSpPr>
          <p:nvPr>
            <p:ph type="dt" sz="half" idx="10"/>
          </p:nvPr>
        </p:nvSpPr>
        <p:spPr/>
        <p:txBody>
          <a:bodyPr/>
          <a:lstStyle/>
          <a:p>
            <a:fld id="{22E3DCBA-6BFB-44A8-9F0F-C85D07D62F1D}" type="datetimeFigureOut">
              <a:rPr lang="en-US" smtClean="0"/>
              <a:t>1/22/2022</a:t>
            </a:fld>
            <a:endParaRPr lang="en-US"/>
          </a:p>
        </p:txBody>
      </p:sp>
      <p:sp>
        <p:nvSpPr>
          <p:cNvPr id="4" name="Footer Placeholder 3">
            <a:extLst>
              <a:ext uri="{FF2B5EF4-FFF2-40B4-BE49-F238E27FC236}">
                <a16:creationId xmlns:a16="http://schemas.microsoft.com/office/drawing/2014/main" id="{63FE1913-01D2-4313-BA51-315E624FF59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6221FB9-C7DE-4DF2-8771-A35AD0B60C67}"/>
              </a:ext>
            </a:extLst>
          </p:cNvPr>
          <p:cNvSpPr>
            <a:spLocks noGrp="1"/>
          </p:cNvSpPr>
          <p:nvPr>
            <p:ph type="sldNum" sz="quarter" idx="12"/>
          </p:nvPr>
        </p:nvSpPr>
        <p:spPr/>
        <p:txBody>
          <a:bodyPr/>
          <a:lstStyle/>
          <a:p>
            <a:fld id="{6918ECD8-72AE-480D-929D-E3FDC88D1BA7}" type="slidenum">
              <a:rPr lang="en-US" smtClean="0"/>
              <a:t>‹#›</a:t>
            </a:fld>
            <a:endParaRPr lang="en-US"/>
          </a:p>
        </p:txBody>
      </p:sp>
    </p:spTree>
    <p:extLst>
      <p:ext uri="{BB962C8B-B14F-4D97-AF65-F5344CB8AC3E}">
        <p14:creationId xmlns:p14="http://schemas.microsoft.com/office/powerpoint/2010/main" val="109786429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CE2171B-3BCA-4C80-A1A0-401B4EB706F5}"/>
              </a:ext>
            </a:extLst>
          </p:cNvPr>
          <p:cNvSpPr>
            <a:spLocks noGrp="1"/>
          </p:cNvSpPr>
          <p:nvPr>
            <p:ph type="dt" sz="half" idx="10"/>
          </p:nvPr>
        </p:nvSpPr>
        <p:spPr/>
        <p:txBody>
          <a:bodyPr/>
          <a:lstStyle/>
          <a:p>
            <a:fld id="{22E3DCBA-6BFB-44A8-9F0F-C85D07D62F1D}" type="datetimeFigureOut">
              <a:rPr lang="en-US" smtClean="0"/>
              <a:t>1/22/2022</a:t>
            </a:fld>
            <a:endParaRPr lang="en-US"/>
          </a:p>
        </p:txBody>
      </p:sp>
      <p:sp>
        <p:nvSpPr>
          <p:cNvPr id="3" name="Footer Placeholder 2">
            <a:extLst>
              <a:ext uri="{FF2B5EF4-FFF2-40B4-BE49-F238E27FC236}">
                <a16:creationId xmlns:a16="http://schemas.microsoft.com/office/drawing/2014/main" id="{6A83B4AE-5AF5-4D31-B693-9912288B8E7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88B1F0A-4EF3-4FB4-9DAD-C757678B8E97}"/>
              </a:ext>
            </a:extLst>
          </p:cNvPr>
          <p:cNvSpPr>
            <a:spLocks noGrp="1"/>
          </p:cNvSpPr>
          <p:nvPr>
            <p:ph type="sldNum" sz="quarter" idx="12"/>
          </p:nvPr>
        </p:nvSpPr>
        <p:spPr/>
        <p:txBody>
          <a:bodyPr/>
          <a:lstStyle/>
          <a:p>
            <a:fld id="{6918ECD8-72AE-480D-929D-E3FDC88D1BA7}" type="slidenum">
              <a:rPr lang="en-US" smtClean="0"/>
              <a:t>‹#›</a:t>
            </a:fld>
            <a:endParaRPr lang="en-US"/>
          </a:p>
        </p:txBody>
      </p:sp>
    </p:spTree>
    <p:extLst>
      <p:ext uri="{BB962C8B-B14F-4D97-AF65-F5344CB8AC3E}">
        <p14:creationId xmlns:p14="http://schemas.microsoft.com/office/powerpoint/2010/main" val="162117016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E336E9-4CEB-4077-9C8B-DB32F99B1EA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28B6142-C9B9-483A-BCDA-D30E5617DDB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D6A1FF3-DC93-4DA4-83AC-B60F6FF8E5A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313AE4A-85C7-4FC9-839E-05307E3B564A}"/>
              </a:ext>
            </a:extLst>
          </p:cNvPr>
          <p:cNvSpPr>
            <a:spLocks noGrp="1"/>
          </p:cNvSpPr>
          <p:nvPr>
            <p:ph type="dt" sz="half" idx="10"/>
          </p:nvPr>
        </p:nvSpPr>
        <p:spPr/>
        <p:txBody>
          <a:bodyPr/>
          <a:lstStyle/>
          <a:p>
            <a:fld id="{22E3DCBA-6BFB-44A8-9F0F-C85D07D62F1D}" type="datetimeFigureOut">
              <a:rPr lang="en-US" smtClean="0"/>
              <a:t>1/22/2022</a:t>
            </a:fld>
            <a:endParaRPr lang="en-US"/>
          </a:p>
        </p:txBody>
      </p:sp>
      <p:sp>
        <p:nvSpPr>
          <p:cNvPr id="6" name="Footer Placeholder 5">
            <a:extLst>
              <a:ext uri="{FF2B5EF4-FFF2-40B4-BE49-F238E27FC236}">
                <a16:creationId xmlns:a16="http://schemas.microsoft.com/office/drawing/2014/main" id="{34408DA1-DB46-43D6-8154-DB4C3C86B7D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FDED291-1F7D-468F-AB1A-DBF69705F198}"/>
              </a:ext>
            </a:extLst>
          </p:cNvPr>
          <p:cNvSpPr>
            <a:spLocks noGrp="1"/>
          </p:cNvSpPr>
          <p:nvPr>
            <p:ph type="sldNum" sz="quarter" idx="12"/>
          </p:nvPr>
        </p:nvSpPr>
        <p:spPr/>
        <p:txBody>
          <a:bodyPr/>
          <a:lstStyle/>
          <a:p>
            <a:fld id="{6918ECD8-72AE-480D-929D-E3FDC88D1BA7}" type="slidenum">
              <a:rPr lang="en-US" smtClean="0"/>
              <a:t>‹#›</a:t>
            </a:fld>
            <a:endParaRPr lang="en-US"/>
          </a:p>
        </p:txBody>
      </p:sp>
    </p:spTree>
    <p:extLst>
      <p:ext uri="{BB962C8B-B14F-4D97-AF65-F5344CB8AC3E}">
        <p14:creationId xmlns:p14="http://schemas.microsoft.com/office/powerpoint/2010/main" val="285580419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DFE7FC-966D-4377-8180-BCE7D1877F6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058E093-A36C-4A25-920B-08433F2C038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0D19F4C-67A3-4D39-A0CE-DC85362A5C9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8BE24E3-6F7E-41D1-940D-8289CE9ADD4B}"/>
              </a:ext>
            </a:extLst>
          </p:cNvPr>
          <p:cNvSpPr>
            <a:spLocks noGrp="1"/>
          </p:cNvSpPr>
          <p:nvPr>
            <p:ph type="dt" sz="half" idx="10"/>
          </p:nvPr>
        </p:nvSpPr>
        <p:spPr/>
        <p:txBody>
          <a:bodyPr/>
          <a:lstStyle/>
          <a:p>
            <a:fld id="{22E3DCBA-6BFB-44A8-9F0F-C85D07D62F1D}" type="datetimeFigureOut">
              <a:rPr lang="en-US" smtClean="0"/>
              <a:t>1/22/2022</a:t>
            </a:fld>
            <a:endParaRPr lang="en-US"/>
          </a:p>
        </p:txBody>
      </p:sp>
      <p:sp>
        <p:nvSpPr>
          <p:cNvPr id="6" name="Footer Placeholder 5">
            <a:extLst>
              <a:ext uri="{FF2B5EF4-FFF2-40B4-BE49-F238E27FC236}">
                <a16:creationId xmlns:a16="http://schemas.microsoft.com/office/drawing/2014/main" id="{AFF39BCF-C06B-47FE-B4F3-54EF0A02AD7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840869B-F996-4769-A94D-B37B69DA6EAA}"/>
              </a:ext>
            </a:extLst>
          </p:cNvPr>
          <p:cNvSpPr>
            <a:spLocks noGrp="1"/>
          </p:cNvSpPr>
          <p:nvPr>
            <p:ph type="sldNum" sz="quarter" idx="12"/>
          </p:nvPr>
        </p:nvSpPr>
        <p:spPr/>
        <p:txBody>
          <a:bodyPr/>
          <a:lstStyle/>
          <a:p>
            <a:fld id="{6918ECD8-72AE-480D-929D-E3FDC88D1BA7}" type="slidenum">
              <a:rPr lang="en-US" smtClean="0"/>
              <a:t>‹#›</a:t>
            </a:fld>
            <a:endParaRPr lang="en-US"/>
          </a:p>
        </p:txBody>
      </p:sp>
    </p:spTree>
    <p:extLst>
      <p:ext uri="{BB962C8B-B14F-4D97-AF65-F5344CB8AC3E}">
        <p14:creationId xmlns:p14="http://schemas.microsoft.com/office/powerpoint/2010/main" val="352914507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D804765-A368-4AA2-AC18-ED7DBA5BC9A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AB9EA88-FE19-4872-A111-D0C0AFA0EF1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910E8EB-D53E-41FF-B1F4-FFC3133B46F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2E3DCBA-6BFB-44A8-9F0F-C85D07D62F1D}" type="datetimeFigureOut">
              <a:rPr lang="en-US" smtClean="0"/>
              <a:t>1/22/2022</a:t>
            </a:fld>
            <a:endParaRPr lang="en-US"/>
          </a:p>
        </p:txBody>
      </p:sp>
      <p:sp>
        <p:nvSpPr>
          <p:cNvPr id="5" name="Footer Placeholder 4">
            <a:extLst>
              <a:ext uri="{FF2B5EF4-FFF2-40B4-BE49-F238E27FC236}">
                <a16:creationId xmlns:a16="http://schemas.microsoft.com/office/drawing/2014/main" id="{A8918C66-C7DC-4041-8AE2-8DD4925E8E1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F1006DF-A9FD-421C-9BE2-3806A74D528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918ECD8-72AE-480D-929D-E3FDC88D1BA7}" type="slidenum">
              <a:rPr lang="en-US" smtClean="0"/>
              <a:t>‹#›</a:t>
            </a:fld>
            <a:endParaRPr lang="en-US"/>
          </a:p>
        </p:txBody>
      </p:sp>
    </p:spTree>
    <p:extLst>
      <p:ext uri="{BB962C8B-B14F-4D97-AF65-F5344CB8AC3E}">
        <p14:creationId xmlns:p14="http://schemas.microsoft.com/office/powerpoint/2010/main" val="3276953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14.PNG"/><Relationship Id="rId11" Type="http://schemas.openxmlformats.org/officeDocument/2006/relationships/image" Target="../media/image19.PNG"/><Relationship Id="rId5" Type="http://schemas.openxmlformats.org/officeDocument/2006/relationships/image" Target="../media/image13.PNG"/><Relationship Id="rId10" Type="http://schemas.openxmlformats.org/officeDocument/2006/relationships/image" Target="../media/image18.PNG"/><Relationship Id="rId4" Type="http://schemas.openxmlformats.org/officeDocument/2006/relationships/image" Target="../media/image12.PNG"/><Relationship Id="rId9" Type="http://schemas.openxmlformats.org/officeDocument/2006/relationships/image" Target="../media/image17.PNG"/></Relationships>
</file>

<file path=ppt/slides/_rels/slide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4B4633-BC12-499F-9E49-76E163A0737E}"/>
              </a:ext>
            </a:extLst>
          </p:cNvPr>
          <p:cNvSpPr>
            <a:spLocks noGrp="1"/>
          </p:cNvSpPr>
          <p:nvPr>
            <p:ph type="ctrTitle"/>
          </p:nvPr>
        </p:nvSpPr>
        <p:spPr/>
        <p:txBody>
          <a:bodyPr>
            <a:normAutofit fontScale="90000"/>
          </a:bodyPr>
          <a:lstStyle/>
          <a:p>
            <a:pPr>
              <a:lnSpc>
                <a:spcPct val="200000"/>
              </a:lnSpc>
            </a:pPr>
            <a:r>
              <a:rPr lang="en-US" dirty="0">
                <a:ln>
                  <a:solidFill>
                    <a:srgbClr val="FF0000"/>
                  </a:solidFill>
                </a:ln>
                <a:solidFill>
                  <a:srgbClr val="00B050"/>
                </a:solidFill>
                <a:effectLst>
                  <a:reflection blurRad="6350" stA="55000" endA="300" endPos="45500" dir="5400000" sy="-100000" algn="bl" rotWithShape="0"/>
                </a:effectLst>
              </a:rPr>
              <a:t>TIN HỌC LỚP 4 - TUẦN 19</a:t>
            </a:r>
            <a:br>
              <a:rPr lang="en-US" dirty="0">
                <a:ln>
                  <a:solidFill>
                    <a:srgbClr val="FF0000"/>
                  </a:solidFill>
                </a:ln>
                <a:effectLst>
                  <a:reflection blurRad="6350" stA="55000" endA="300" endPos="45500" dir="5400000" sy="-100000" algn="bl" rotWithShape="0"/>
                </a:effectLst>
              </a:rPr>
            </a:br>
            <a:endParaRPr lang="en-US" dirty="0">
              <a:ln>
                <a:solidFill>
                  <a:srgbClr val="FF0000"/>
                </a:solidFill>
              </a:ln>
              <a:effectLst>
                <a:reflection blurRad="6350" stA="55000" endA="300" endPos="45500" dir="5400000" sy="-100000" algn="bl" rotWithShape="0"/>
              </a:effectLst>
            </a:endParaRPr>
          </a:p>
        </p:txBody>
      </p:sp>
      <p:sp>
        <p:nvSpPr>
          <p:cNvPr id="3" name="Subtitle 2">
            <a:extLst>
              <a:ext uri="{FF2B5EF4-FFF2-40B4-BE49-F238E27FC236}">
                <a16:creationId xmlns:a16="http://schemas.microsoft.com/office/drawing/2014/main" id="{DF75828C-900A-409E-9153-D903584A3D50}"/>
              </a:ext>
            </a:extLst>
          </p:cNvPr>
          <p:cNvSpPr>
            <a:spLocks noGrp="1"/>
          </p:cNvSpPr>
          <p:nvPr>
            <p:ph type="subTitle" idx="1"/>
          </p:nvPr>
        </p:nvSpPr>
        <p:spPr>
          <a:xfrm>
            <a:off x="1524000" y="2682082"/>
            <a:ext cx="9144000" cy="1655762"/>
          </a:xfrm>
        </p:spPr>
        <p:txBody>
          <a:bodyPr>
            <a:prstTxWarp prst="textWave1">
              <a:avLst/>
            </a:prstTxWarp>
            <a:normAutofit/>
          </a:bodyPr>
          <a:lstStyle/>
          <a:p>
            <a:r>
              <a:rPr lang="en-US" sz="2800" dirty="0">
                <a:ln>
                  <a:solidFill>
                    <a:srgbClr val="0070C0"/>
                  </a:solidFill>
                </a:ln>
                <a:effectLst>
                  <a:reflection blurRad="6350" stA="55000" endA="300" endPos="45500" dir="5400000" sy="-100000" algn="bl" rotWithShape="0"/>
                </a:effectLst>
              </a:rPr>
              <a:t>BÀI 18: NHỮNG ĐIỀU EM ĐÃ BIẾT</a:t>
            </a:r>
          </a:p>
        </p:txBody>
      </p:sp>
    </p:spTree>
    <p:extLst>
      <p:ext uri="{BB962C8B-B14F-4D97-AF65-F5344CB8AC3E}">
        <p14:creationId xmlns:p14="http://schemas.microsoft.com/office/powerpoint/2010/main" val="244452466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B44523C-C97B-4728-99EF-95B3D5BFCD69}"/>
              </a:ext>
            </a:extLst>
          </p:cNvPr>
          <p:cNvSpPr txBox="1"/>
          <p:nvPr/>
        </p:nvSpPr>
        <p:spPr>
          <a:xfrm>
            <a:off x="674703" y="291485"/>
            <a:ext cx="10884024" cy="523220"/>
          </a:xfrm>
          <a:prstGeom prst="rect">
            <a:avLst/>
          </a:prstGeom>
          <a:noFill/>
        </p:spPr>
        <p:txBody>
          <a:bodyPr wrap="square" rtlCol="0">
            <a:spAutoFit/>
          </a:bodyPr>
          <a:lstStyle/>
          <a:p>
            <a:r>
              <a:rPr lang="en-US" sz="2800" dirty="0">
                <a:ln>
                  <a:solidFill>
                    <a:srgbClr val="0070C0"/>
                  </a:solidFill>
                </a:ln>
                <a:effectLst>
                  <a:reflection blurRad="6350" stA="55000" endA="300" endPos="45500" dir="5400000" sy="-100000" algn="bl" rotWithShape="0"/>
                </a:effectLst>
                <a:latin typeface="Times New Roman" panose="02020603050405020304" pitchFamily="18" charset="0"/>
                <a:cs typeface="Times New Roman" panose="02020603050405020304" pitchFamily="18" charset="0"/>
              </a:rPr>
              <a:t>HOẠT ĐỘNG 1: TÌM HIỂU VỀ INTERNET VÀ WORLD WIDE WEB </a:t>
            </a:r>
          </a:p>
        </p:txBody>
      </p:sp>
      <p:sp>
        <p:nvSpPr>
          <p:cNvPr id="6" name="TextBox 5">
            <a:extLst>
              <a:ext uri="{FF2B5EF4-FFF2-40B4-BE49-F238E27FC236}">
                <a16:creationId xmlns:a16="http://schemas.microsoft.com/office/drawing/2014/main" id="{1F008CDE-8FC5-4E85-836E-C9AEC20B7605}"/>
              </a:ext>
            </a:extLst>
          </p:cNvPr>
          <p:cNvSpPr txBox="1"/>
          <p:nvPr/>
        </p:nvSpPr>
        <p:spPr>
          <a:xfrm>
            <a:off x="5682819" y="1746035"/>
            <a:ext cx="5769376" cy="1200329"/>
          </a:xfrm>
          <a:prstGeom prst="rect">
            <a:avLst/>
          </a:prstGeom>
          <a:noFill/>
        </p:spPr>
        <p:txBody>
          <a:bodyPr wrap="square" rtlCol="0">
            <a:spAutoFit/>
          </a:bodyPr>
          <a:lstStyle/>
          <a:p>
            <a:r>
              <a:rPr lang="en-US" sz="2400" dirty="0">
                <a:ln>
                  <a:solidFill>
                    <a:srgbClr val="0070C0"/>
                  </a:solidFill>
                </a:ln>
                <a:effectLst>
                  <a:reflection blurRad="6350" stA="55000" endA="300" endPos="45500" dir="5400000" sy="-100000" algn="bl" rotWithShape="0"/>
                </a:effectLst>
                <a:latin typeface="Times New Roman" panose="02020603050405020304" pitchFamily="18" charset="0"/>
                <a:cs typeface="Times New Roman" panose="02020603050405020304" pitchFamily="18" charset="0"/>
              </a:rPr>
              <a:t>Internet </a:t>
            </a:r>
            <a:r>
              <a:rPr lang="en-US" sz="2400" dirty="0" err="1">
                <a:ln>
                  <a:solidFill>
                    <a:srgbClr val="0070C0"/>
                  </a:solidFill>
                </a:ln>
                <a:effectLst>
                  <a:reflection blurRad="6350" stA="55000" endA="300" endPos="45500" dir="5400000" sy="-100000" algn="bl" rotWithShape="0"/>
                </a:effectLst>
                <a:latin typeface="Times New Roman" panose="02020603050405020304" pitchFamily="18" charset="0"/>
                <a:cs typeface="Times New Roman" panose="02020603050405020304" pitchFamily="18" charset="0"/>
              </a:rPr>
              <a:t>là</a:t>
            </a:r>
            <a:r>
              <a:rPr lang="en-US" sz="2400" dirty="0">
                <a:ln>
                  <a:solidFill>
                    <a:srgbClr val="0070C0"/>
                  </a:solidFill>
                </a:ln>
                <a:effectLst>
                  <a:reflection blurRad="6350" stA="55000" endA="300" endPos="45500" dir="5400000" sy="-100000" algn="bl" rotWithShape="0"/>
                </a:effectLst>
                <a:latin typeface="Times New Roman" panose="02020603050405020304" pitchFamily="18" charset="0"/>
                <a:cs typeface="Times New Roman" panose="02020603050405020304" pitchFamily="18" charset="0"/>
              </a:rPr>
              <a:t> </a:t>
            </a:r>
            <a:r>
              <a:rPr lang="en-US" sz="2400" dirty="0" err="1">
                <a:ln>
                  <a:solidFill>
                    <a:srgbClr val="0070C0"/>
                  </a:solidFill>
                </a:ln>
                <a:effectLst>
                  <a:reflection blurRad="6350" stA="55000" endA="300" endPos="45500" dir="5400000" sy="-100000" algn="bl" rotWithShape="0"/>
                </a:effectLst>
                <a:latin typeface="Times New Roman" panose="02020603050405020304" pitchFamily="18" charset="0"/>
                <a:cs typeface="Times New Roman" panose="02020603050405020304" pitchFamily="18" charset="0"/>
              </a:rPr>
              <a:t>mạng</a:t>
            </a:r>
            <a:r>
              <a:rPr lang="en-US" sz="2400" dirty="0">
                <a:ln>
                  <a:solidFill>
                    <a:srgbClr val="0070C0"/>
                  </a:solidFill>
                </a:ln>
                <a:effectLst>
                  <a:reflection blurRad="6350" stA="55000" endA="300" endPos="45500" dir="5400000" sy="-100000" algn="bl" rotWithShape="0"/>
                </a:effectLst>
                <a:latin typeface="Times New Roman" panose="02020603050405020304" pitchFamily="18" charset="0"/>
                <a:cs typeface="Times New Roman" panose="02020603050405020304" pitchFamily="18" charset="0"/>
              </a:rPr>
              <a:t> </a:t>
            </a:r>
            <a:r>
              <a:rPr lang="en-US" sz="2400" dirty="0" err="1">
                <a:ln>
                  <a:solidFill>
                    <a:srgbClr val="0070C0"/>
                  </a:solidFill>
                </a:ln>
                <a:effectLst>
                  <a:reflection blurRad="6350" stA="55000" endA="300" endPos="45500" dir="5400000" sy="-100000" algn="bl" rotWithShape="0"/>
                </a:effectLst>
                <a:latin typeface="Times New Roman" panose="02020603050405020304" pitchFamily="18" charset="0"/>
                <a:cs typeface="Times New Roman" panose="02020603050405020304" pitchFamily="18" charset="0"/>
              </a:rPr>
              <a:t>thông</a:t>
            </a:r>
            <a:r>
              <a:rPr lang="en-US" sz="2400" dirty="0">
                <a:ln>
                  <a:solidFill>
                    <a:srgbClr val="0070C0"/>
                  </a:solidFill>
                </a:ln>
                <a:effectLst>
                  <a:reflection blurRad="6350" stA="55000" endA="300" endPos="45500" dir="5400000" sy="-100000" algn="bl" rotWithShape="0"/>
                </a:effectLst>
                <a:latin typeface="Times New Roman" panose="02020603050405020304" pitchFamily="18" charset="0"/>
                <a:cs typeface="Times New Roman" panose="02020603050405020304" pitchFamily="18" charset="0"/>
              </a:rPr>
              <a:t> tin </a:t>
            </a:r>
            <a:r>
              <a:rPr lang="en-US" sz="2400" dirty="0" err="1">
                <a:ln>
                  <a:solidFill>
                    <a:srgbClr val="0070C0"/>
                  </a:solidFill>
                </a:ln>
                <a:effectLst>
                  <a:reflection blurRad="6350" stA="55000" endA="300" endPos="45500" dir="5400000" sy="-100000" algn="bl" rotWithShape="0"/>
                </a:effectLst>
                <a:latin typeface="Times New Roman" panose="02020603050405020304" pitchFamily="18" charset="0"/>
                <a:cs typeface="Times New Roman" panose="02020603050405020304" pitchFamily="18" charset="0"/>
              </a:rPr>
              <a:t>toàn</a:t>
            </a:r>
            <a:r>
              <a:rPr lang="en-US" sz="2400" dirty="0">
                <a:ln>
                  <a:solidFill>
                    <a:srgbClr val="0070C0"/>
                  </a:solidFill>
                </a:ln>
                <a:effectLst>
                  <a:reflection blurRad="6350" stA="55000" endA="300" endPos="45500" dir="5400000" sy="-100000" algn="bl" rotWithShape="0"/>
                </a:effectLst>
                <a:latin typeface="Times New Roman" panose="02020603050405020304" pitchFamily="18" charset="0"/>
                <a:cs typeface="Times New Roman" panose="02020603050405020304" pitchFamily="18" charset="0"/>
              </a:rPr>
              <a:t> </a:t>
            </a:r>
            <a:r>
              <a:rPr lang="en-US" sz="2400" dirty="0" err="1">
                <a:ln>
                  <a:solidFill>
                    <a:srgbClr val="0070C0"/>
                  </a:solidFill>
                </a:ln>
                <a:effectLst>
                  <a:reflection blurRad="6350" stA="55000" endA="300" endPos="45500" dir="5400000" sy="-100000" algn="bl" rotWithShape="0"/>
                </a:effectLst>
                <a:latin typeface="Times New Roman" panose="02020603050405020304" pitchFamily="18" charset="0"/>
                <a:cs typeface="Times New Roman" panose="02020603050405020304" pitchFamily="18" charset="0"/>
              </a:rPr>
              <a:t>cầu</a:t>
            </a:r>
            <a:r>
              <a:rPr lang="en-US" sz="2400" dirty="0">
                <a:ln>
                  <a:solidFill>
                    <a:srgbClr val="0070C0"/>
                  </a:solidFill>
                </a:ln>
                <a:effectLst>
                  <a:reflection blurRad="6350" stA="55000" endA="300" endPos="45500" dir="5400000" sy="-100000" algn="bl" rotWithShape="0"/>
                </a:effectLst>
                <a:latin typeface="Times New Roman" panose="02020603050405020304" pitchFamily="18" charset="0"/>
                <a:cs typeface="Times New Roman" panose="02020603050405020304" pitchFamily="18" charset="0"/>
              </a:rPr>
              <a:t> </a:t>
            </a:r>
            <a:r>
              <a:rPr lang="en-US" sz="2400" dirty="0" err="1">
                <a:ln>
                  <a:solidFill>
                    <a:srgbClr val="0070C0"/>
                  </a:solidFill>
                </a:ln>
                <a:effectLst>
                  <a:reflection blurRad="6350" stA="55000" endA="300" endPos="45500" dir="5400000" sy="-100000" algn="bl" rotWithShape="0"/>
                </a:effectLst>
                <a:latin typeface="Times New Roman" panose="02020603050405020304" pitchFamily="18" charset="0"/>
                <a:cs typeface="Times New Roman" panose="02020603050405020304" pitchFamily="18" charset="0"/>
              </a:rPr>
              <a:t>sử</a:t>
            </a:r>
            <a:r>
              <a:rPr lang="en-US" sz="2400" dirty="0">
                <a:ln>
                  <a:solidFill>
                    <a:srgbClr val="0070C0"/>
                  </a:solidFill>
                </a:ln>
                <a:effectLst>
                  <a:reflection blurRad="6350" stA="55000" endA="300" endPos="45500" dir="5400000" sy="-100000" algn="bl" rotWithShape="0"/>
                </a:effectLst>
                <a:latin typeface="Times New Roman" panose="02020603050405020304" pitchFamily="18" charset="0"/>
                <a:cs typeface="Times New Roman" panose="02020603050405020304" pitchFamily="18" charset="0"/>
              </a:rPr>
              <a:t> </a:t>
            </a:r>
            <a:r>
              <a:rPr lang="en-US" sz="2400" dirty="0" err="1">
                <a:ln>
                  <a:solidFill>
                    <a:srgbClr val="0070C0"/>
                  </a:solidFill>
                </a:ln>
                <a:effectLst>
                  <a:reflection blurRad="6350" stA="55000" endA="300" endPos="45500" dir="5400000" sy="-100000" algn="bl" rotWithShape="0"/>
                </a:effectLst>
                <a:latin typeface="Times New Roman" panose="02020603050405020304" pitchFamily="18" charset="0"/>
                <a:cs typeface="Times New Roman" panose="02020603050405020304" pitchFamily="18" charset="0"/>
              </a:rPr>
              <a:t>dụng</a:t>
            </a:r>
            <a:r>
              <a:rPr lang="en-US" sz="2400" dirty="0">
                <a:ln>
                  <a:solidFill>
                    <a:srgbClr val="0070C0"/>
                  </a:solidFill>
                </a:ln>
                <a:effectLst>
                  <a:reflection blurRad="6350" stA="55000" endA="300" endPos="45500" dir="5400000" sy="-100000" algn="bl" rotWithShape="0"/>
                </a:effectLst>
                <a:latin typeface="Times New Roman" panose="02020603050405020304" pitchFamily="18" charset="0"/>
                <a:cs typeface="Times New Roman" panose="02020603050405020304" pitchFamily="18" charset="0"/>
              </a:rPr>
              <a:t> </a:t>
            </a:r>
            <a:r>
              <a:rPr lang="en-US" sz="2400" dirty="0" err="1">
                <a:ln>
                  <a:solidFill>
                    <a:srgbClr val="0070C0"/>
                  </a:solidFill>
                </a:ln>
                <a:effectLst>
                  <a:reflection blurRad="6350" stA="55000" endA="300" endPos="45500" dir="5400000" sy="-100000" algn="bl" rotWithShape="0"/>
                </a:effectLst>
                <a:latin typeface="Times New Roman" panose="02020603050405020304" pitchFamily="18" charset="0"/>
                <a:cs typeface="Times New Roman" panose="02020603050405020304" pitchFamily="18" charset="0"/>
              </a:rPr>
              <a:t>giao</a:t>
            </a:r>
            <a:r>
              <a:rPr lang="en-US" sz="2400" dirty="0">
                <a:ln>
                  <a:solidFill>
                    <a:srgbClr val="0070C0"/>
                  </a:solidFill>
                </a:ln>
                <a:effectLst>
                  <a:reflection blurRad="6350" stA="55000" endA="300" endPos="45500" dir="5400000" sy="-100000" algn="bl" rotWithShape="0"/>
                </a:effectLst>
                <a:latin typeface="Times New Roman" panose="02020603050405020304" pitchFamily="18" charset="0"/>
                <a:cs typeface="Times New Roman" panose="02020603050405020304" pitchFamily="18" charset="0"/>
              </a:rPr>
              <a:t> </a:t>
            </a:r>
            <a:r>
              <a:rPr lang="en-US" sz="2400" dirty="0" err="1">
                <a:ln>
                  <a:solidFill>
                    <a:srgbClr val="0070C0"/>
                  </a:solidFill>
                </a:ln>
                <a:effectLst>
                  <a:reflection blurRad="6350" stA="55000" endA="300" endPos="45500" dir="5400000" sy="-100000" algn="bl" rotWithShape="0"/>
                </a:effectLst>
                <a:latin typeface="Times New Roman" panose="02020603050405020304" pitchFamily="18" charset="0"/>
                <a:cs typeface="Times New Roman" panose="02020603050405020304" pitchFamily="18" charset="0"/>
              </a:rPr>
              <a:t>thức</a:t>
            </a:r>
            <a:r>
              <a:rPr lang="en-US" sz="2400" dirty="0">
                <a:ln>
                  <a:solidFill>
                    <a:srgbClr val="0070C0"/>
                  </a:solidFill>
                </a:ln>
                <a:effectLst>
                  <a:reflection blurRad="6350" stA="55000" endA="300" endPos="45500" dir="5400000" sy="-100000" algn="bl" rotWithShape="0"/>
                </a:effectLst>
                <a:latin typeface="Times New Roman" panose="02020603050405020304" pitchFamily="18" charset="0"/>
                <a:cs typeface="Times New Roman" panose="02020603050405020304" pitchFamily="18" charset="0"/>
              </a:rPr>
              <a:t> </a:t>
            </a:r>
            <a:r>
              <a:rPr lang="en-US" sz="2400" dirty="0" err="1">
                <a:ln>
                  <a:solidFill>
                    <a:srgbClr val="0070C0"/>
                  </a:solidFill>
                </a:ln>
                <a:effectLst>
                  <a:reflection blurRad="6350" stA="55000" endA="300" endPos="45500" dir="5400000" sy="-100000" algn="bl" rotWithShape="0"/>
                </a:effectLst>
                <a:latin typeface="Times New Roman" panose="02020603050405020304" pitchFamily="18" charset="0"/>
                <a:cs typeface="Times New Roman" panose="02020603050405020304" pitchFamily="18" charset="0"/>
              </a:rPr>
              <a:t>truyền</a:t>
            </a:r>
            <a:r>
              <a:rPr lang="en-US" sz="2400" dirty="0">
                <a:ln>
                  <a:solidFill>
                    <a:srgbClr val="0070C0"/>
                  </a:solidFill>
                </a:ln>
                <a:effectLst>
                  <a:reflection blurRad="6350" stA="55000" endA="300" endPos="45500" dir="5400000" sy="-100000" algn="bl" rotWithShape="0"/>
                </a:effectLst>
                <a:latin typeface="Times New Roman" panose="02020603050405020304" pitchFamily="18" charset="0"/>
                <a:cs typeface="Times New Roman" panose="02020603050405020304" pitchFamily="18" charset="0"/>
              </a:rPr>
              <a:t> </a:t>
            </a:r>
            <a:r>
              <a:rPr lang="en-US" sz="2400" dirty="0" err="1">
                <a:ln>
                  <a:solidFill>
                    <a:srgbClr val="0070C0"/>
                  </a:solidFill>
                </a:ln>
                <a:effectLst>
                  <a:reflection blurRad="6350" stA="55000" endA="300" endPos="45500" dir="5400000" sy="-100000" algn="bl" rotWithShape="0"/>
                </a:effectLst>
                <a:latin typeface="Times New Roman" panose="02020603050405020304" pitchFamily="18" charset="0"/>
                <a:cs typeface="Times New Roman" panose="02020603050405020304" pitchFamily="18" charset="0"/>
              </a:rPr>
              <a:t>thông</a:t>
            </a:r>
            <a:r>
              <a:rPr lang="en-US" sz="2400" dirty="0">
                <a:ln>
                  <a:solidFill>
                    <a:srgbClr val="0070C0"/>
                  </a:solidFill>
                </a:ln>
                <a:effectLst>
                  <a:reflection blurRad="6350" stA="55000" endA="300" endPos="45500" dir="5400000" sy="-100000" algn="bl" rotWithShape="0"/>
                </a:effectLst>
                <a:latin typeface="Times New Roman" panose="02020603050405020304" pitchFamily="18" charset="0"/>
                <a:cs typeface="Times New Roman" panose="02020603050405020304" pitchFamily="18" charset="0"/>
              </a:rPr>
              <a:t> TCP/IP </a:t>
            </a:r>
            <a:r>
              <a:rPr lang="en-US" sz="2400" dirty="0" err="1">
                <a:ln>
                  <a:solidFill>
                    <a:srgbClr val="0070C0"/>
                  </a:solidFill>
                </a:ln>
                <a:effectLst>
                  <a:reflection blurRad="6350" stA="55000" endA="300" endPos="45500" dir="5400000" sy="-100000" algn="bl" rotWithShape="0"/>
                </a:effectLst>
                <a:latin typeface="Times New Roman" panose="02020603050405020304" pitchFamily="18" charset="0"/>
                <a:cs typeface="Times New Roman" panose="02020603050405020304" pitchFamily="18" charset="0"/>
              </a:rPr>
              <a:t>để</a:t>
            </a:r>
            <a:r>
              <a:rPr lang="en-US" sz="2400" dirty="0">
                <a:ln>
                  <a:solidFill>
                    <a:srgbClr val="0070C0"/>
                  </a:solidFill>
                </a:ln>
                <a:effectLst>
                  <a:reflection blurRad="6350" stA="55000" endA="300" endPos="45500" dir="5400000" sy="-100000" algn="bl" rotWithShape="0"/>
                </a:effectLst>
                <a:latin typeface="Times New Roman" panose="02020603050405020304" pitchFamily="18" charset="0"/>
                <a:cs typeface="Times New Roman" panose="02020603050405020304" pitchFamily="18" charset="0"/>
              </a:rPr>
              <a:t> </a:t>
            </a:r>
            <a:r>
              <a:rPr lang="en-US" sz="2400" dirty="0" err="1">
                <a:ln>
                  <a:solidFill>
                    <a:srgbClr val="0070C0"/>
                  </a:solidFill>
                </a:ln>
                <a:effectLst>
                  <a:reflection blurRad="6350" stA="55000" endA="300" endPos="45500" dir="5400000" sy="-100000" algn="bl" rotWithShape="0"/>
                </a:effectLst>
                <a:latin typeface="Times New Roman" panose="02020603050405020304" pitchFamily="18" charset="0"/>
                <a:cs typeface="Times New Roman" panose="02020603050405020304" pitchFamily="18" charset="0"/>
              </a:rPr>
              <a:t>kết</a:t>
            </a:r>
            <a:r>
              <a:rPr lang="en-US" sz="2400" dirty="0">
                <a:ln>
                  <a:solidFill>
                    <a:srgbClr val="0070C0"/>
                  </a:solidFill>
                </a:ln>
                <a:effectLst>
                  <a:reflection blurRad="6350" stA="55000" endA="300" endPos="45500" dir="5400000" sy="-100000" algn="bl" rotWithShape="0"/>
                </a:effectLst>
                <a:latin typeface="Times New Roman" panose="02020603050405020304" pitchFamily="18" charset="0"/>
                <a:cs typeface="Times New Roman" panose="02020603050405020304" pitchFamily="18" charset="0"/>
              </a:rPr>
              <a:t> </a:t>
            </a:r>
            <a:r>
              <a:rPr lang="en-US" sz="2400" dirty="0" err="1">
                <a:ln>
                  <a:solidFill>
                    <a:srgbClr val="0070C0"/>
                  </a:solidFill>
                </a:ln>
                <a:effectLst>
                  <a:reflection blurRad="6350" stA="55000" endA="300" endPos="45500" dir="5400000" sy="-100000" algn="bl" rotWithShape="0"/>
                </a:effectLst>
                <a:latin typeface="Times New Roman" panose="02020603050405020304" pitchFamily="18" charset="0"/>
                <a:cs typeface="Times New Roman" panose="02020603050405020304" pitchFamily="18" charset="0"/>
              </a:rPr>
              <a:t>nối</a:t>
            </a:r>
            <a:r>
              <a:rPr lang="en-US" sz="2400" dirty="0">
                <a:ln>
                  <a:solidFill>
                    <a:srgbClr val="0070C0"/>
                  </a:solidFill>
                </a:ln>
                <a:effectLst>
                  <a:reflection blurRad="6350" stA="55000" endA="300" endPos="45500" dir="5400000" sy="-100000" algn="bl" rotWithShape="0"/>
                </a:effectLst>
                <a:latin typeface="Times New Roman" panose="02020603050405020304" pitchFamily="18" charset="0"/>
                <a:cs typeface="Times New Roman" panose="02020603050405020304" pitchFamily="18" charset="0"/>
              </a:rPr>
              <a:t> </a:t>
            </a:r>
            <a:r>
              <a:rPr lang="en-US" sz="2400" dirty="0" err="1">
                <a:ln>
                  <a:solidFill>
                    <a:srgbClr val="0070C0"/>
                  </a:solidFill>
                </a:ln>
                <a:effectLst>
                  <a:reflection blurRad="6350" stA="55000" endA="300" endPos="45500" dir="5400000" sy="-100000" algn="bl" rotWithShape="0"/>
                </a:effectLst>
                <a:latin typeface="Times New Roman" panose="02020603050405020304" pitchFamily="18" charset="0"/>
                <a:cs typeface="Times New Roman" panose="02020603050405020304" pitchFamily="18" charset="0"/>
              </a:rPr>
              <a:t>các</a:t>
            </a:r>
            <a:r>
              <a:rPr lang="en-US" sz="2400" dirty="0">
                <a:ln>
                  <a:solidFill>
                    <a:srgbClr val="0070C0"/>
                  </a:solidFill>
                </a:ln>
                <a:effectLst>
                  <a:reflection blurRad="6350" stA="55000" endA="300" endPos="45500" dir="5400000" sy="-100000" algn="bl" rotWithShape="0"/>
                </a:effectLst>
                <a:latin typeface="Times New Roman" panose="02020603050405020304" pitchFamily="18" charset="0"/>
                <a:cs typeface="Times New Roman" panose="02020603050405020304" pitchFamily="18" charset="0"/>
              </a:rPr>
              <a:t> </a:t>
            </a:r>
            <a:r>
              <a:rPr lang="en-US" sz="2400" dirty="0" err="1">
                <a:ln>
                  <a:solidFill>
                    <a:srgbClr val="0070C0"/>
                  </a:solidFill>
                </a:ln>
                <a:effectLst>
                  <a:reflection blurRad="6350" stA="55000" endA="300" endPos="45500" dir="5400000" sy="-100000" algn="bl" rotWithShape="0"/>
                </a:effectLst>
                <a:latin typeface="Times New Roman" panose="02020603050405020304" pitchFamily="18" charset="0"/>
                <a:cs typeface="Times New Roman" panose="02020603050405020304" pitchFamily="18" charset="0"/>
              </a:rPr>
              <a:t>máy</a:t>
            </a:r>
            <a:r>
              <a:rPr lang="en-US" sz="2400" dirty="0">
                <a:ln>
                  <a:solidFill>
                    <a:srgbClr val="0070C0"/>
                  </a:solidFill>
                </a:ln>
                <a:effectLst>
                  <a:reflection blurRad="6350" stA="55000" endA="300" endPos="45500" dir="5400000" sy="-100000" algn="bl" rotWithShape="0"/>
                </a:effectLst>
                <a:latin typeface="Times New Roman" panose="02020603050405020304" pitchFamily="18" charset="0"/>
                <a:cs typeface="Times New Roman" panose="02020603050405020304" pitchFamily="18" charset="0"/>
              </a:rPr>
              <a:t> </a:t>
            </a:r>
            <a:r>
              <a:rPr lang="en-US" sz="2400" dirty="0" err="1">
                <a:ln>
                  <a:solidFill>
                    <a:srgbClr val="0070C0"/>
                  </a:solidFill>
                </a:ln>
                <a:effectLst>
                  <a:reflection blurRad="6350" stA="55000" endA="300" endPos="45500" dir="5400000" sy="-100000" algn="bl" rotWithShape="0"/>
                </a:effectLst>
                <a:latin typeface="Times New Roman" panose="02020603050405020304" pitchFamily="18" charset="0"/>
                <a:cs typeface="Times New Roman" panose="02020603050405020304" pitchFamily="18" charset="0"/>
              </a:rPr>
              <a:t>tính</a:t>
            </a:r>
            <a:r>
              <a:rPr lang="en-US" sz="2400" dirty="0">
                <a:ln>
                  <a:solidFill>
                    <a:srgbClr val="0070C0"/>
                  </a:solidFill>
                </a:ln>
                <a:effectLst>
                  <a:reflection blurRad="6350" stA="55000" endA="300" endPos="45500" dir="5400000" sy="-100000" algn="bl" rotWithShape="0"/>
                </a:effectLst>
                <a:latin typeface="Times New Roman" panose="02020603050405020304" pitchFamily="18" charset="0"/>
                <a:cs typeface="Times New Roman" panose="02020603050405020304" pitchFamily="18" charset="0"/>
              </a:rPr>
              <a:t> </a:t>
            </a:r>
            <a:r>
              <a:rPr lang="en-US" sz="2400" dirty="0" err="1">
                <a:ln>
                  <a:solidFill>
                    <a:srgbClr val="0070C0"/>
                  </a:solidFill>
                </a:ln>
                <a:effectLst>
                  <a:reflection blurRad="6350" stA="55000" endA="300" endPos="45500" dir="5400000" sy="-100000" algn="bl" rotWithShape="0"/>
                </a:effectLst>
                <a:latin typeface="Times New Roman" panose="02020603050405020304" pitchFamily="18" charset="0"/>
                <a:cs typeface="Times New Roman" panose="02020603050405020304" pitchFamily="18" charset="0"/>
              </a:rPr>
              <a:t>và</a:t>
            </a:r>
            <a:r>
              <a:rPr lang="en-US" sz="2400" dirty="0">
                <a:ln>
                  <a:solidFill>
                    <a:srgbClr val="0070C0"/>
                  </a:solidFill>
                </a:ln>
                <a:effectLst>
                  <a:reflection blurRad="6350" stA="55000" endA="300" endPos="45500" dir="5400000" sy="-100000" algn="bl" rotWithShape="0"/>
                </a:effectLst>
                <a:latin typeface="Times New Roman" panose="02020603050405020304" pitchFamily="18" charset="0"/>
                <a:cs typeface="Times New Roman" panose="02020603050405020304" pitchFamily="18" charset="0"/>
              </a:rPr>
              <a:t> </a:t>
            </a:r>
            <a:r>
              <a:rPr lang="en-US" sz="2400" dirty="0" err="1">
                <a:ln>
                  <a:solidFill>
                    <a:srgbClr val="0070C0"/>
                  </a:solidFill>
                </a:ln>
                <a:effectLst>
                  <a:reflection blurRad="6350" stA="55000" endA="300" endPos="45500" dir="5400000" sy="-100000" algn="bl" rotWithShape="0"/>
                </a:effectLst>
                <a:latin typeface="Times New Roman" panose="02020603050405020304" pitchFamily="18" charset="0"/>
                <a:cs typeface="Times New Roman" panose="02020603050405020304" pitchFamily="18" charset="0"/>
              </a:rPr>
              <a:t>mạng</a:t>
            </a:r>
            <a:r>
              <a:rPr lang="en-US" sz="2400" dirty="0">
                <a:ln>
                  <a:solidFill>
                    <a:srgbClr val="0070C0"/>
                  </a:solidFill>
                </a:ln>
                <a:effectLst>
                  <a:reflection blurRad="6350" stA="55000" endA="300" endPos="45500" dir="5400000" sy="-100000" algn="bl" rotWithShape="0"/>
                </a:effectLst>
                <a:latin typeface="Times New Roman" panose="02020603050405020304" pitchFamily="18" charset="0"/>
                <a:cs typeface="Times New Roman" panose="02020603050405020304" pitchFamily="18" charset="0"/>
              </a:rPr>
              <a:t> </a:t>
            </a:r>
            <a:r>
              <a:rPr lang="en-US" sz="2400" dirty="0" err="1">
                <a:ln>
                  <a:solidFill>
                    <a:srgbClr val="0070C0"/>
                  </a:solidFill>
                </a:ln>
                <a:effectLst>
                  <a:reflection blurRad="6350" stA="55000" endA="300" endPos="45500" dir="5400000" sy="-100000" algn="bl" rotWithShape="0"/>
                </a:effectLst>
                <a:latin typeface="Times New Roman" panose="02020603050405020304" pitchFamily="18" charset="0"/>
                <a:cs typeface="Times New Roman" panose="02020603050405020304" pitchFamily="18" charset="0"/>
              </a:rPr>
              <a:t>máy</a:t>
            </a:r>
            <a:r>
              <a:rPr lang="en-US" sz="2400" dirty="0">
                <a:ln>
                  <a:solidFill>
                    <a:srgbClr val="0070C0"/>
                  </a:solidFill>
                </a:ln>
                <a:effectLst>
                  <a:reflection blurRad="6350" stA="55000" endA="300" endPos="45500" dir="5400000" sy="-100000" algn="bl" rotWithShape="0"/>
                </a:effectLst>
                <a:latin typeface="Times New Roman" panose="02020603050405020304" pitchFamily="18" charset="0"/>
                <a:cs typeface="Times New Roman" panose="02020603050405020304" pitchFamily="18" charset="0"/>
              </a:rPr>
              <a:t> </a:t>
            </a:r>
            <a:r>
              <a:rPr lang="en-US" sz="2400" dirty="0" err="1">
                <a:ln>
                  <a:solidFill>
                    <a:srgbClr val="0070C0"/>
                  </a:solidFill>
                </a:ln>
                <a:effectLst>
                  <a:reflection blurRad="6350" stA="55000" endA="300" endPos="45500" dir="5400000" sy="-100000" algn="bl" rotWithShape="0"/>
                </a:effectLst>
                <a:latin typeface="Times New Roman" panose="02020603050405020304" pitchFamily="18" charset="0"/>
                <a:cs typeface="Times New Roman" panose="02020603050405020304" pitchFamily="18" charset="0"/>
              </a:rPr>
              <a:t>tính</a:t>
            </a:r>
            <a:r>
              <a:rPr lang="en-US" sz="2400" dirty="0">
                <a:ln>
                  <a:solidFill>
                    <a:srgbClr val="0070C0"/>
                  </a:solidFill>
                </a:ln>
                <a:effectLst>
                  <a:reflection blurRad="6350" stA="55000" endA="300" endPos="45500" dir="5400000" sy="-100000" algn="bl" rotWithShape="0"/>
                </a:effectLst>
                <a:latin typeface="Times New Roman" panose="02020603050405020304" pitchFamily="18" charset="0"/>
                <a:cs typeface="Times New Roman" panose="02020603050405020304" pitchFamily="18" charset="0"/>
              </a:rPr>
              <a:t> </a:t>
            </a:r>
            <a:r>
              <a:rPr lang="en-US" sz="2400" dirty="0" err="1">
                <a:ln>
                  <a:solidFill>
                    <a:srgbClr val="0070C0"/>
                  </a:solidFill>
                </a:ln>
                <a:effectLst>
                  <a:reflection blurRad="6350" stA="55000" endA="300" endPos="45500" dir="5400000" sy="-100000" algn="bl" rotWithShape="0"/>
                </a:effectLst>
                <a:latin typeface="Times New Roman" panose="02020603050405020304" pitchFamily="18" charset="0"/>
                <a:cs typeface="Times New Roman" panose="02020603050405020304" pitchFamily="18" charset="0"/>
              </a:rPr>
              <a:t>toàn</a:t>
            </a:r>
            <a:r>
              <a:rPr lang="en-US" sz="2400" dirty="0">
                <a:ln>
                  <a:solidFill>
                    <a:srgbClr val="0070C0"/>
                  </a:solidFill>
                </a:ln>
                <a:effectLst>
                  <a:reflection blurRad="6350" stA="55000" endA="300" endPos="45500" dir="5400000" sy="-100000" algn="bl" rotWithShape="0"/>
                </a:effectLst>
                <a:latin typeface="Times New Roman" panose="02020603050405020304" pitchFamily="18" charset="0"/>
                <a:cs typeface="Times New Roman" panose="02020603050405020304" pitchFamily="18" charset="0"/>
              </a:rPr>
              <a:t> </a:t>
            </a:r>
            <a:r>
              <a:rPr lang="en-US" sz="2400" dirty="0" err="1">
                <a:ln>
                  <a:solidFill>
                    <a:srgbClr val="0070C0"/>
                  </a:solidFill>
                </a:ln>
                <a:effectLst>
                  <a:reflection blurRad="6350" stA="55000" endA="300" endPos="45500" dir="5400000" sy="-100000" algn="bl" rotWithShape="0"/>
                </a:effectLst>
                <a:latin typeface="Times New Roman" panose="02020603050405020304" pitchFamily="18" charset="0"/>
                <a:cs typeface="Times New Roman" panose="02020603050405020304" pitchFamily="18" charset="0"/>
              </a:rPr>
              <a:t>cầu</a:t>
            </a:r>
            <a:r>
              <a:rPr lang="en-US" sz="2400" dirty="0">
                <a:ln>
                  <a:solidFill>
                    <a:srgbClr val="0070C0"/>
                  </a:solidFill>
                </a:ln>
                <a:effectLst>
                  <a:reflection blurRad="6350" stA="55000" endA="300" endPos="45500" dir="5400000" sy="-100000" algn="bl" rotWithShape="0"/>
                </a:effectLst>
                <a:latin typeface="Times New Roman" panose="02020603050405020304" pitchFamily="18" charset="0"/>
                <a:cs typeface="Times New Roman" panose="02020603050405020304" pitchFamily="18" charset="0"/>
              </a:rPr>
              <a:t>. </a:t>
            </a:r>
          </a:p>
        </p:txBody>
      </p:sp>
      <p:sp>
        <p:nvSpPr>
          <p:cNvPr id="8" name="TextBox 7">
            <a:extLst>
              <a:ext uri="{FF2B5EF4-FFF2-40B4-BE49-F238E27FC236}">
                <a16:creationId xmlns:a16="http://schemas.microsoft.com/office/drawing/2014/main" id="{0A0B0221-7874-492E-9408-E47BC6E5DBE6}"/>
              </a:ext>
            </a:extLst>
          </p:cNvPr>
          <p:cNvSpPr txBox="1"/>
          <p:nvPr/>
        </p:nvSpPr>
        <p:spPr>
          <a:xfrm>
            <a:off x="5682819" y="3253787"/>
            <a:ext cx="5769376" cy="1569660"/>
          </a:xfrm>
          <a:prstGeom prst="rect">
            <a:avLst/>
          </a:prstGeom>
          <a:noFill/>
        </p:spPr>
        <p:txBody>
          <a:bodyPr wrap="square" rtlCol="0">
            <a:spAutoFit/>
          </a:bodyPr>
          <a:lstStyle/>
          <a:p>
            <a:r>
              <a:rPr lang="en-US" sz="2400" dirty="0" err="1">
                <a:ln>
                  <a:solidFill>
                    <a:srgbClr val="0070C0"/>
                  </a:solidFill>
                </a:ln>
                <a:effectLst>
                  <a:reflection blurRad="6350" stA="55000" endA="300" endPos="45500" dir="5400000" sy="-100000" algn="bl" rotWithShape="0"/>
                </a:effectLst>
                <a:latin typeface="Times New Roman" panose="02020603050405020304" pitchFamily="18" charset="0"/>
                <a:cs typeface="Times New Roman" panose="02020603050405020304" pitchFamily="18" charset="0"/>
              </a:rPr>
              <a:t>Một</a:t>
            </a:r>
            <a:r>
              <a:rPr lang="en-US" sz="2400" dirty="0">
                <a:ln>
                  <a:solidFill>
                    <a:srgbClr val="0070C0"/>
                  </a:solidFill>
                </a:ln>
                <a:effectLst>
                  <a:reflection blurRad="6350" stA="55000" endA="300" endPos="45500" dir="5400000" sy="-100000" algn="bl" rotWithShape="0"/>
                </a:effectLst>
                <a:latin typeface="Times New Roman" panose="02020603050405020304" pitchFamily="18" charset="0"/>
                <a:cs typeface="Times New Roman" panose="02020603050405020304" pitchFamily="18" charset="0"/>
              </a:rPr>
              <a:t> </a:t>
            </a:r>
            <a:r>
              <a:rPr lang="en-US" sz="2400" dirty="0" err="1">
                <a:ln>
                  <a:solidFill>
                    <a:srgbClr val="0070C0"/>
                  </a:solidFill>
                </a:ln>
                <a:effectLst>
                  <a:reflection blurRad="6350" stA="55000" endA="300" endPos="45500" dir="5400000" sy="-100000" algn="bl" rotWithShape="0"/>
                </a:effectLst>
                <a:latin typeface="Times New Roman" panose="02020603050405020304" pitchFamily="18" charset="0"/>
                <a:cs typeface="Times New Roman" panose="02020603050405020304" pitchFamily="18" charset="0"/>
              </a:rPr>
              <a:t>số</a:t>
            </a:r>
            <a:r>
              <a:rPr lang="en-US" sz="2400" dirty="0">
                <a:ln>
                  <a:solidFill>
                    <a:srgbClr val="0070C0"/>
                  </a:solidFill>
                </a:ln>
                <a:effectLst>
                  <a:reflection blurRad="6350" stA="55000" endA="300" endPos="45500" dir="5400000" sy="-100000" algn="bl" rotWithShape="0"/>
                </a:effectLst>
                <a:latin typeface="Times New Roman" panose="02020603050405020304" pitchFamily="18" charset="0"/>
                <a:cs typeface="Times New Roman" panose="02020603050405020304" pitchFamily="18" charset="0"/>
              </a:rPr>
              <a:t> </a:t>
            </a:r>
            <a:r>
              <a:rPr lang="en-US" sz="2400" dirty="0" err="1">
                <a:ln>
                  <a:solidFill>
                    <a:srgbClr val="0070C0"/>
                  </a:solidFill>
                </a:ln>
                <a:effectLst>
                  <a:reflection blurRad="6350" stA="55000" endA="300" endPos="45500" dir="5400000" sy="-100000" algn="bl" rotWithShape="0"/>
                </a:effectLst>
                <a:latin typeface="Times New Roman" panose="02020603050405020304" pitchFamily="18" charset="0"/>
                <a:cs typeface="Times New Roman" panose="02020603050405020304" pitchFamily="18" charset="0"/>
              </a:rPr>
              <a:t>dịch</a:t>
            </a:r>
            <a:r>
              <a:rPr lang="en-US" sz="2400" dirty="0">
                <a:ln>
                  <a:solidFill>
                    <a:srgbClr val="0070C0"/>
                  </a:solidFill>
                </a:ln>
                <a:effectLst>
                  <a:reflection blurRad="6350" stA="55000" endA="300" endPos="45500" dir="5400000" sy="-100000" algn="bl" rotWithShape="0"/>
                </a:effectLst>
                <a:latin typeface="Times New Roman" panose="02020603050405020304" pitchFamily="18" charset="0"/>
                <a:cs typeface="Times New Roman" panose="02020603050405020304" pitchFamily="18" charset="0"/>
              </a:rPr>
              <a:t> </a:t>
            </a:r>
            <a:r>
              <a:rPr lang="en-US" sz="2400" dirty="0" err="1">
                <a:ln>
                  <a:solidFill>
                    <a:srgbClr val="0070C0"/>
                  </a:solidFill>
                </a:ln>
                <a:effectLst>
                  <a:reflection blurRad="6350" stA="55000" endA="300" endPos="45500" dir="5400000" sy="-100000" algn="bl" rotWithShape="0"/>
                </a:effectLst>
                <a:latin typeface="Times New Roman" panose="02020603050405020304" pitchFamily="18" charset="0"/>
                <a:cs typeface="Times New Roman" panose="02020603050405020304" pitchFamily="18" charset="0"/>
              </a:rPr>
              <a:t>vụ</a:t>
            </a:r>
            <a:r>
              <a:rPr lang="en-US" sz="2400" dirty="0">
                <a:ln>
                  <a:solidFill>
                    <a:srgbClr val="0070C0"/>
                  </a:solidFill>
                </a:ln>
                <a:effectLst>
                  <a:reflection blurRad="6350" stA="55000" endA="300" endPos="45500" dir="5400000" sy="-100000" algn="bl" rotWithShape="0"/>
                </a:effectLst>
                <a:latin typeface="Times New Roman" panose="02020603050405020304" pitchFamily="18" charset="0"/>
                <a:cs typeface="Times New Roman" panose="02020603050405020304" pitchFamily="18" charset="0"/>
              </a:rPr>
              <a:t> </a:t>
            </a:r>
            <a:r>
              <a:rPr lang="en-US" sz="2400" dirty="0" err="1">
                <a:ln>
                  <a:solidFill>
                    <a:srgbClr val="0070C0"/>
                  </a:solidFill>
                </a:ln>
                <a:effectLst>
                  <a:reflection blurRad="6350" stA="55000" endA="300" endPos="45500" dir="5400000" sy="-100000" algn="bl" rotWithShape="0"/>
                </a:effectLst>
                <a:latin typeface="Times New Roman" panose="02020603050405020304" pitchFamily="18" charset="0"/>
                <a:cs typeface="Times New Roman" panose="02020603050405020304" pitchFamily="18" charset="0"/>
              </a:rPr>
              <a:t>trên</a:t>
            </a:r>
            <a:r>
              <a:rPr lang="en-US" sz="2400" dirty="0">
                <a:ln>
                  <a:solidFill>
                    <a:srgbClr val="0070C0"/>
                  </a:solidFill>
                </a:ln>
                <a:effectLst>
                  <a:reflection blurRad="6350" stA="55000" endA="300" endPos="45500" dir="5400000" sy="-100000" algn="bl" rotWithShape="0"/>
                </a:effectLst>
                <a:latin typeface="Times New Roman" panose="02020603050405020304" pitchFamily="18" charset="0"/>
                <a:cs typeface="Times New Roman" panose="02020603050405020304" pitchFamily="18" charset="0"/>
              </a:rPr>
              <a:t> Internet:</a:t>
            </a:r>
          </a:p>
          <a:p>
            <a:pPr marL="342900" indent="-342900">
              <a:buFontTx/>
              <a:buChar char="-"/>
            </a:pPr>
            <a:r>
              <a:rPr lang="en-US" sz="2400" dirty="0" err="1">
                <a:ln>
                  <a:solidFill>
                    <a:srgbClr val="0070C0"/>
                  </a:solidFill>
                </a:ln>
                <a:effectLst>
                  <a:reflection blurRad="6350" stA="55000" endA="300" endPos="45500" dir="5400000" sy="-100000" algn="bl" rotWithShape="0"/>
                </a:effectLst>
                <a:latin typeface="Times New Roman" panose="02020603050405020304" pitchFamily="18" charset="0"/>
                <a:cs typeface="Times New Roman" panose="02020603050405020304" pitchFamily="18" charset="0"/>
              </a:rPr>
              <a:t>Tổ</a:t>
            </a:r>
            <a:r>
              <a:rPr lang="en-US" sz="2400" dirty="0">
                <a:ln>
                  <a:solidFill>
                    <a:srgbClr val="0070C0"/>
                  </a:solidFill>
                </a:ln>
                <a:effectLst>
                  <a:reflection blurRad="6350" stA="55000" endA="300" endPos="45500" dir="5400000" sy="-100000" algn="bl" rotWithShape="0"/>
                </a:effectLst>
                <a:latin typeface="Times New Roman" panose="02020603050405020304" pitchFamily="18" charset="0"/>
                <a:cs typeface="Times New Roman" panose="02020603050405020304" pitchFamily="18" charset="0"/>
              </a:rPr>
              <a:t> </a:t>
            </a:r>
            <a:r>
              <a:rPr lang="en-US" sz="2400" dirty="0" err="1">
                <a:ln>
                  <a:solidFill>
                    <a:srgbClr val="0070C0"/>
                  </a:solidFill>
                </a:ln>
                <a:effectLst>
                  <a:reflection blurRad="6350" stA="55000" endA="300" endPos="45500" dir="5400000" sy="-100000" algn="bl" rotWithShape="0"/>
                </a:effectLst>
                <a:latin typeface="Times New Roman" panose="02020603050405020304" pitchFamily="18" charset="0"/>
                <a:cs typeface="Times New Roman" panose="02020603050405020304" pitchFamily="18" charset="0"/>
              </a:rPr>
              <a:t>chức</a:t>
            </a:r>
            <a:r>
              <a:rPr lang="en-US" sz="2400" dirty="0">
                <a:ln>
                  <a:solidFill>
                    <a:srgbClr val="0070C0"/>
                  </a:solidFill>
                </a:ln>
                <a:effectLst>
                  <a:reflection blurRad="6350" stA="55000" endA="300" endPos="45500" dir="5400000" sy="-100000" algn="bl" rotWithShape="0"/>
                </a:effectLst>
                <a:latin typeface="Times New Roman" panose="02020603050405020304" pitchFamily="18" charset="0"/>
                <a:cs typeface="Times New Roman" panose="02020603050405020304" pitchFamily="18" charset="0"/>
              </a:rPr>
              <a:t>, </a:t>
            </a:r>
            <a:r>
              <a:rPr lang="en-US" sz="2400" dirty="0" err="1">
                <a:ln>
                  <a:solidFill>
                    <a:srgbClr val="0070C0"/>
                  </a:solidFill>
                </a:ln>
                <a:effectLst>
                  <a:reflection blurRad="6350" stA="55000" endA="300" endPos="45500" dir="5400000" sy="-100000" algn="bl" rotWithShape="0"/>
                </a:effectLst>
                <a:latin typeface="Times New Roman" panose="02020603050405020304" pitchFamily="18" charset="0"/>
                <a:cs typeface="Times New Roman" panose="02020603050405020304" pitchFamily="18" charset="0"/>
              </a:rPr>
              <a:t>khai</a:t>
            </a:r>
            <a:r>
              <a:rPr lang="en-US" sz="2400" dirty="0">
                <a:ln>
                  <a:solidFill>
                    <a:srgbClr val="0070C0"/>
                  </a:solidFill>
                </a:ln>
                <a:effectLst>
                  <a:reflection blurRad="6350" stA="55000" endA="300" endPos="45500" dir="5400000" sy="-100000" algn="bl" rotWithShape="0"/>
                </a:effectLst>
                <a:latin typeface="Times New Roman" panose="02020603050405020304" pitchFamily="18" charset="0"/>
                <a:cs typeface="Times New Roman" panose="02020603050405020304" pitchFamily="18" charset="0"/>
              </a:rPr>
              <a:t> </a:t>
            </a:r>
            <a:r>
              <a:rPr lang="en-US" sz="2400" dirty="0" err="1">
                <a:ln>
                  <a:solidFill>
                    <a:srgbClr val="0070C0"/>
                  </a:solidFill>
                </a:ln>
                <a:effectLst>
                  <a:reflection blurRad="6350" stA="55000" endA="300" endPos="45500" dir="5400000" sy="-100000" algn="bl" rotWithShape="0"/>
                </a:effectLst>
                <a:latin typeface="Times New Roman" panose="02020603050405020304" pitchFamily="18" charset="0"/>
                <a:cs typeface="Times New Roman" panose="02020603050405020304" pitchFamily="18" charset="0"/>
              </a:rPr>
              <a:t>thác</a:t>
            </a:r>
            <a:r>
              <a:rPr lang="en-US" sz="2400" dirty="0">
                <a:ln>
                  <a:solidFill>
                    <a:srgbClr val="0070C0"/>
                  </a:solidFill>
                </a:ln>
                <a:effectLst>
                  <a:reflection blurRad="6350" stA="55000" endA="300" endPos="45500" dir="5400000" sy="-100000" algn="bl" rotWithShape="0"/>
                </a:effectLst>
                <a:latin typeface="Times New Roman" panose="02020603050405020304" pitchFamily="18" charset="0"/>
                <a:cs typeface="Times New Roman" panose="02020603050405020304" pitchFamily="18" charset="0"/>
              </a:rPr>
              <a:t> </a:t>
            </a:r>
            <a:r>
              <a:rPr lang="en-US" sz="2400" dirty="0" err="1">
                <a:ln>
                  <a:solidFill>
                    <a:srgbClr val="0070C0"/>
                  </a:solidFill>
                </a:ln>
                <a:effectLst>
                  <a:reflection blurRad="6350" stA="55000" endA="300" endPos="45500" dir="5400000" sy="-100000" algn="bl" rotWithShape="0"/>
                </a:effectLst>
                <a:latin typeface="Times New Roman" panose="02020603050405020304" pitchFamily="18" charset="0"/>
                <a:cs typeface="Times New Roman" panose="02020603050405020304" pitchFamily="18" charset="0"/>
              </a:rPr>
              <a:t>thông</a:t>
            </a:r>
            <a:r>
              <a:rPr lang="en-US" sz="2400" dirty="0">
                <a:ln>
                  <a:solidFill>
                    <a:srgbClr val="0070C0"/>
                  </a:solidFill>
                </a:ln>
                <a:effectLst>
                  <a:reflection blurRad="6350" stA="55000" endA="300" endPos="45500" dir="5400000" sy="-100000" algn="bl" rotWithShape="0"/>
                </a:effectLst>
                <a:latin typeface="Times New Roman" panose="02020603050405020304" pitchFamily="18" charset="0"/>
                <a:cs typeface="Times New Roman" panose="02020603050405020304" pitchFamily="18" charset="0"/>
              </a:rPr>
              <a:t> tin </a:t>
            </a:r>
            <a:r>
              <a:rPr lang="en-US" sz="2400" dirty="0" err="1">
                <a:ln>
                  <a:solidFill>
                    <a:srgbClr val="0070C0"/>
                  </a:solidFill>
                </a:ln>
                <a:effectLst>
                  <a:reflection blurRad="6350" stA="55000" endA="300" endPos="45500" dir="5400000" sy="-100000" algn="bl" rotWithShape="0"/>
                </a:effectLst>
                <a:latin typeface="Times New Roman" panose="02020603050405020304" pitchFamily="18" charset="0"/>
                <a:cs typeface="Times New Roman" panose="02020603050405020304" pitchFamily="18" charset="0"/>
              </a:rPr>
              <a:t>trên</a:t>
            </a:r>
            <a:r>
              <a:rPr lang="en-US" sz="2400" dirty="0">
                <a:ln>
                  <a:solidFill>
                    <a:srgbClr val="0070C0"/>
                  </a:solidFill>
                </a:ln>
                <a:effectLst>
                  <a:reflection blurRad="6350" stA="55000" endA="300" endPos="45500" dir="5400000" sy="-100000" algn="bl" rotWithShape="0"/>
                </a:effectLst>
                <a:latin typeface="Times New Roman" panose="02020603050405020304" pitchFamily="18" charset="0"/>
                <a:cs typeface="Times New Roman" panose="02020603050405020304" pitchFamily="18" charset="0"/>
              </a:rPr>
              <a:t> Web.</a:t>
            </a:r>
          </a:p>
          <a:p>
            <a:pPr marL="342900" indent="-342900">
              <a:buFontTx/>
              <a:buChar char="-"/>
            </a:pPr>
            <a:r>
              <a:rPr lang="en-US" sz="2400" dirty="0" err="1">
                <a:ln>
                  <a:solidFill>
                    <a:srgbClr val="0070C0"/>
                  </a:solidFill>
                </a:ln>
                <a:effectLst>
                  <a:reflection blurRad="6350" stA="55000" endA="300" endPos="45500" dir="5400000" sy="-100000" algn="bl" rotWithShape="0"/>
                </a:effectLst>
                <a:latin typeface="Times New Roman" panose="02020603050405020304" pitchFamily="18" charset="0"/>
                <a:cs typeface="Times New Roman" panose="02020603050405020304" pitchFamily="18" charset="0"/>
              </a:rPr>
              <a:t>Tìm</a:t>
            </a:r>
            <a:r>
              <a:rPr lang="en-US" sz="2400" dirty="0">
                <a:ln>
                  <a:solidFill>
                    <a:srgbClr val="0070C0"/>
                  </a:solidFill>
                </a:ln>
                <a:effectLst>
                  <a:reflection blurRad="6350" stA="55000" endA="300" endPos="45500" dir="5400000" sy="-100000" algn="bl" rotWithShape="0"/>
                </a:effectLst>
                <a:latin typeface="Times New Roman" panose="02020603050405020304" pitchFamily="18" charset="0"/>
                <a:cs typeface="Times New Roman" panose="02020603050405020304" pitchFamily="18" charset="0"/>
              </a:rPr>
              <a:t> </a:t>
            </a:r>
            <a:r>
              <a:rPr lang="en-US" sz="2400" dirty="0" err="1">
                <a:ln>
                  <a:solidFill>
                    <a:srgbClr val="0070C0"/>
                  </a:solidFill>
                </a:ln>
                <a:effectLst>
                  <a:reflection blurRad="6350" stA="55000" endA="300" endPos="45500" dir="5400000" sy="-100000" algn="bl" rotWithShape="0"/>
                </a:effectLst>
                <a:latin typeface="Times New Roman" panose="02020603050405020304" pitchFamily="18" charset="0"/>
                <a:cs typeface="Times New Roman" panose="02020603050405020304" pitchFamily="18" charset="0"/>
              </a:rPr>
              <a:t>kiếm</a:t>
            </a:r>
            <a:r>
              <a:rPr lang="en-US" sz="2400" dirty="0">
                <a:ln>
                  <a:solidFill>
                    <a:srgbClr val="0070C0"/>
                  </a:solidFill>
                </a:ln>
                <a:effectLst>
                  <a:reflection blurRad="6350" stA="55000" endA="300" endPos="45500" dir="5400000" sy="-100000" algn="bl" rotWithShape="0"/>
                </a:effectLst>
                <a:latin typeface="Times New Roman" panose="02020603050405020304" pitchFamily="18" charset="0"/>
                <a:cs typeface="Times New Roman" panose="02020603050405020304" pitchFamily="18" charset="0"/>
              </a:rPr>
              <a:t> </a:t>
            </a:r>
            <a:r>
              <a:rPr lang="en-US" sz="2400" dirty="0" err="1">
                <a:ln>
                  <a:solidFill>
                    <a:srgbClr val="0070C0"/>
                  </a:solidFill>
                </a:ln>
                <a:effectLst>
                  <a:reflection blurRad="6350" stA="55000" endA="300" endPos="45500" dir="5400000" sy="-100000" algn="bl" rotWithShape="0"/>
                </a:effectLst>
                <a:latin typeface="Times New Roman" panose="02020603050405020304" pitchFamily="18" charset="0"/>
                <a:cs typeface="Times New Roman" panose="02020603050405020304" pitchFamily="18" charset="0"/>
              </a:rPr>
              <a:t>thông</a:t>
            </a:r>
            <a:r>
              <a:rPr lang="en-US" sz="2400" dirty="0">
                <a:ln>
                  <a:solidFill>
                    <a:srgbClr val="0070C0"/>
                  </a:solidFill>
                </a:ln>
                <a:effectLst>
                  <a:reflection blurRad="6350" stA="55000" endA="300" endPos="45500" dir="5400000" sy="-100000" algn="bl" rotWithShape="0"/>
                </a:effectLst>
                <a:latin typeface="Times New Roman" panose="02020603050405020304" pitchFamily="18" charset="0"/>
                <a:cs typeface="Times New Roman" panose="02020603050405020304" pitchFamily="18" charset="0"/>
              </a:rPr>
              <a:t> tin </a:t>
            </a:r>
            <a:r>
              <a:rPr lang="en-US" sz="2400" dirty="0" err="1">
                <a:ln>
                  <a:solidFill>
                    <a:srgbClr val="0070C0"/>
                  </a:solidFill>
                </a:ln>
                <a:effectLst>
                  <a:reflection blurRad="6350" stA="55000" endA="300" endPos="45500" dir="5400000" sy="-100000" algn="bl" rotWithShape="0"/>
                </a:effectLst>
                <a:latin typeface="Times New Roman" panose="02020603050405020304" pitchFamily="18" charset="0"/>
                <a:cs typeface="Times New Roman" panose="02020603050405020304" pitchFamily="18" charset="0"/>
              </a:rPr>
              <a:t>trên</a:t>
            </a:r>
            <a:r>
              <a:rPr lang="en-US" sz="2400" dirty="0">
                <a:ln>
                  <a:solidFill>
                    <a:srgbClr val="0070C0"/>
                  </a:solidFill>
                </a:ln>
                <a:effectLst>
                  <a:reflection blurRad="6350" stA="55000" endA="300" endPos="45500" dir="5400000" sy="-100000" algn="bl" rotWithShape="0"/>
                </a:effectLst>
                <a:latin typeface="Times New Roman" panose="02020603050405020304" pitchFamily="18" charset="0"/>
                <a:cs typeface="Times New Roman" panose="02020603050405020304" pitchFamily="18" charset="0"/>
              </a:rPr>
              <a:t> internet.</a:t>
            </a:r>
          </a:p>
          <a:p>
            <a:pPr marL="342900" indent="-342900">
              <a:buFontTx/>
              <a:buChar char="-"/>
            </a:pPr>
            <a:r>
              <a:rPr lang="en-US" sz="2400" dirty="0" err="1">
                <a:ln>
                  <a:solidFill>
                    <a:srgbClr val="0070C0"/>
                  </a:solidFill>
                </a:ln>
                <a:effectLst>
                  <a:reflection blurRad="6350" stA="55000" endA="300" endPos="45500" dir="5400000" sy="-100000" algn="bl" rotWithShape="0"/>
                </a:effectLst>
                <a:latin typeface="Times New Roman" panose="02020603050405020304" pitchFamily="18" charset="0"/>
                <a:cs typeface="Times New Roman" panose="02020603050405020304" pitchFamily="18" charset="0"/>
              </a:rPr>
              <a:t>Thư</a:t>
            </a:r>
            <a:r>
              <a:rPr lang="en-US" sz="2400" dirty="0">
                <a:ln>
                  <a:solidFill>
                    <a:srgbClr val="0070C0"/>
                  </a:solidFill>
                </a:ln>
                <a:effectLst>
                  <a:reflection blurRad="6350" stA="55000" endA="300" endPos="45500" dir="5400000" sy="-100000" algn="bl" rotWithShape="0"/>
                </a:effectLst>
                <a:latin typeface="Times New Roman" panose="02020603050405020304" pitchFamily="18" charset="0"/>
                <a:cs typeface="Times New Roman" panose="02020603050405020304" pitchFamily="18" charset="0"/>
              </a:rPr>
              <a:t> </a:t>
            </a:r>
            <a:r>
              <a:rPr lang="en-US" sz="2400" dirty="0" err="1">
                <a:ln>
                  <a:solidFill>
                    <a:srgbClr val="0070C0"/>
                  </a:solidFill>
                </a:ln>
                <a:effectLst>
                  <a:reflection blurRad="6350" stA="55000" endA="300" endPos="45500" dir="5400000" sy="-100000" algn="bl" rotWithShape="0"/>
                </a:effectLst>
                <a:latin typeface="Times New Roman" panose="02020603050405020304" pitchFamily="18" charset="0"/>
                <a:cs typeface="Times New Roman" panose="02020603050405020304" pitchFamily="18" charset="0"/>
              </a:rPr>
              <a:t>điện</a:t>
            </a:r>
            <a:r>
              <a:rPr lang="en-US" sz="2400" dirty="0">
                <a:ln>
                  <a:solidFill>
                    <a:srgbClr val="0070C0"/>
                  </a:solidFill>
                </a:ln>
                <a:effectLst>
                  <a:reflection blurRad="6350" stA="55000" endA="300" endPos="45500" dir="5400000" sy="-100000" algn="bl" rotWithShape="0"/>
                </a:effectLst>
                <a:latin typeface="Times New Roman" panose="02020603050405020304" pitchFamily="18" charset="0"/>
                <a:cs typeface="Times New Roman" panose="02020603050405020304" pitchFamily="18" charset="0"/>
              </a:rPr>
              <a:t> </a:t>
            </a:r>
            <a:r>
              <a:rPr lang="en-US" sz="2400" dirty="0" err="1">
                <a:ln>
                  <a:solidFill>
                    <a:srgbClr val="0070C0"/>
                  </a:solidFill>
                </a:ln>
                <a:effectLst>
                  <a:reflection blurRad="6350" stA="55000" endA="300" endPos="45500" dir="5400000" sy="-100000" algn="bl" rotWithShape="0"/>
                </a:effectLst>
                <a:latin typeface="Times New Roman" panose="02020603050405020304" pitchFamily="18" charset="0"/>
                <a:cs typeface="Times New Roman" panose="02020603050405020304" pitchFamily="18" charset="0"/>
              </a:rPr>
              <a:t>tử</a:t>
            </a:r>
            <a:r>
              <a:rPr lang="en-US" sz="2400" dirty="0">
                <a:ln>
                  <a:solidFill>
                    <a:srgbClr val="0070C0"/>
                  </a:solidFill>
                </a:ln>
                <a:effectLst>
                  <a:reflection blurRad="6350" stA="55000" endA="300" endPos="45500" dir="5400000" sy="-100000" algn="bl" rotWithShape="0"/>
                </a:effectLst>
                <a:latin typeface="Times New Roman" panose="02020603050405020304" pitchFamily="18" charset="0"/>
                <a:cs typeface="Times New Roman" panose="02020603050405020304" pitchFamily="18" charset="0"/>
              </a:rPr>
              <a:t>.</a:t>
            </a:r>
          </a:p>
        </p:txBody>
      </p:sp>
      <p:pic>
        <p:nvPicPr>
          <p:cNvPr id="13" name="Picture 12">
            <a:extLst>
              <a:ext uri="{FF2B5EF4-FFF2-40B4-BE49-F238E27FC236}">
                <a16:creationId xmlns:a16="http://schemas.microsoft.com/office/drawing/2014/main" id="{80FEBE82-D001-43B4-A0CA-55681F116F0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46551" y="1866243"/>
            <a:ext cx="3528126" cy="2775087"/>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extLst>
      <p:ext uri="{BB962C8B-B14F-4D97-AF65-F5344CB8AC3E}">
        <p14:creationId xmlns:p14="http://schemas.microsoft.com/office/powerpoint/2010/main" val="391829152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B44523C-C97B-4728-99EF-95B3D5BFCD69}"/>
              </a:ext>
            </a:extLst>
          </p:cNvPr>
          <p:cNvSpPr txBox="1"/>
          <p:nvPr/>
        </p:nvSpPr>
        <p:spPr>
          <a:xfrm>
            <a:off x="674703" y="291485"/>
            <a:ext cx="10884024" cy="523220"/>
          </a:xfrm>
          <a:prstGeom prst="rect">
            <a:avLst/>
          </a:prstGeom>
          <a:noFill/>
        </p:spPr>
        <p:txBody>
          <a:bodyPr wrap="square" rtlCol="0">
            <a:spAutoFit/>
          </a:bodyPr>
          <a:lstStyle/>
          <a:p>
            <a:r>
              <a:rPr lang="en-US" sz="2800" dirty="0">
                <a:ln>
                  <a:solidFill>
                    <a:srgbClr val="0070C0"/>
                  </a:solidFill>
                </a:ln>
                <a:effectLst>
                  <a:reflection blurRad="6350" stA="55000" endA="300" endPos="45500" dir="5400000" sy="-100000" algn="bl" rotWithShape="0"/>
                </a:effectLst>
                <a:latin typeface="Times New Roman" panose="02020603050405020304" pitchFamily="18" charset="0"/>
                <a:cs typeface="Times New Roman" panose="02020603050405020304" pitchFamily="18" charset="0"/>
              </a:rPr>
              <a:t>HOẠT ĐỘNG 1: TÌM HIỂU VỀ INTERNET VÀ WORLD WIDE WEB </a:t>
            </a:r>
          </a:p>
        </p:txBody>
      </p:sp>
      <p:sp>
        <p:nvSpPr>
          <p:cNvPr id="6" name="TextBox 5">
            <a:extLst>
              <a:ext uri="{FF2B5EF4-FFF2-40B4-BE49-F238E27FC236}">
                <a16:creationId xmlns:a16="http://schemas.microsoft.com/office/drawing/2014/main" id="{1F008CDE-8FC5-4E85-836E-C9AEC20B7605}"/>
              </a:ext>
            </a:extLst>
          </p:cNvPr>
          <p:cNvSpPr txBox="1"/>
          <p:nvPr/>
        </p:nvSpPr>
        <p:spPr>
          <a:xfrm>
            <a:off x="5811545" y="1754912"/>
            <a:ext cx="5769376" cy="1200329"/>
          </a:xfrm>
          <a:prstGeom prst="rect">
            <a:avLst/>
          </a:prstGeom>
          <a:noFill/>
        </p:spPr>
        <p:txBody>
          <a:bodyPr wrap="square" rtlCol="0">
            <a:spAutoFit/>
          </a:bodyPr>
          <a:lstStyle/>
          <a:p>
            <a:r>
              <a:rPr lang="en-US" sz="2400" dirty="0">
                <a:ln>
                  <a:solidFill>
                    <a:srgbClr val="0070C0"/>
                  </a:solidFill>
                </a:ln>
                <a:effectLst>
                  <a:reflection blurRad="6350" stA="55000" endA="300" endPos="45500" dir="5400000" sy="-100000" algn="bl" rotWithShape="0"/>
                </a:effectLst>
                <a:latin typeface="Times New Roman" panose="02020603050405020304" pitchFamily="18" charset="0"/>
                <a:cs typeface="Times New Roman" panose="02020603050405020304" pitchFamily="18" charset="0"/>
              </a:rPr>
              <a:t>World Wide Web (hay </a:t>
            </a:r>
            <a:r>
              <a:rPr lang="en-US" sz="2400" dirty="0" err="1">
                <a:ln>
                  <a:solidFill>
                    <a:srgbClr val="0070C0"/>
                  </a:solidFill>
                </a:ln>
                <a:effectLst>
                  <a:reflection blurRad="6350" stA="55000" endA="300" endPos="45500" dir="5400000" sy="-100000" algn="bl" rotWithShape="0"/>
                </a:effectLst>
                <a:latin typeface="Times New Roman" panose="02020603050405020304" pitchFamily="18" charset="0"/>
                <a:cs typeface="Times New Roman" panose="02020603050405020304" pitchFamily="18" charset="0"/>
              </a:rPr>
              <a:t>còn</a:t>
            </a:r>
            <a:r>
              <a:rPr lang="en-US" sz="2400" dirty="0">
                <a:ln>
                  <a:solidFill>
                    <a:srgbClr val="0070C0"/>
                  </a:solidFill>
                </a:ln>
                <a:effectLst>
                  <a:reflection blurRad="6350" stA="55000" endA="300" endPos="45500" dir="5400000" sy="-100000" algn="bl" rotWithShape="0"/>
                </a:effectLst>
                <a:latin typeface="Times New Roman" panose="02020603050405020304" pitchFamily="18" charset="0"/>
                <a:cs typeface="Times New Roman" panose="02020603050405020304" pitchFamily="18" charset="0"/>
              </a:rPr>
              <a:t> </a:t>
            </a:r>
            <a:r>
              <a:rPr lang="en-US" sz="2400" dirty="0" err="1">
                <a:ln>
                  <a:solidFill>
                    <a:srgbClr val="0070C0"/>
                  </a:solidFill>
                </a:ln>
                <a:effectLst>
                  <a:reflection blurRad="6350" stA="55000" endA="300" endPos="45500" dir="5400000" sy="-100000" algn="bl" rotWithShape="0"/>
                </a:effectLst>
                <a:latin typeface="Times New Roman" panose="02020603050405020304" pitchFamily="18" charset="0"/>
                <a:cs typeface="Times New Roman" panose="02020603050405020304" pitchFamily="18" charset="0"/>
              </a:rPr>
              <a:t>gọi</a:t>
            </a:r>
            <a:r>
              <a:rPr lang="en-US" sz="2400" dirty="0">
                <a:ln>
                  <a:solidFill>
                    <a:srgbClr val="0070C0"/>
                  </a:solidFill>
                </a:ln>
                <a:effectLst>
                  <a:reflection blurRad="6350" stA="55000" endA="300" endPos="45500" dir="5400000" sy="-100000" algn="bl" rotWithShape="0"/>
                </a:effectLst>
                <a:latin typeface="Times New Roman" panose="02020603050405020304" pitchFamily="18" charset="0"/>
                <a:cs typeface="Times New Roman" panose="02020603050405020304" pitchFamily="18" charset="0"/>
              </a:rPr>
              <a:t> </a:t>
            </a:r>
            <a:r>
              <a:rPr lang="en-US" sz="2400" dirty="0" err="1">
                <a:ln>
                  <a:solidFill>
                    <a:srgbClr val="0070C0"/>
                  </a:solidFill>
                </a:ln>
                <a:effectLst>
                  <a:reflection blurRad="6350" stA="55000" endA="300" endPos="45500" dir="5400000" sy="-100000" algn="bl" rotWithShape="0"/>
                </a:effectLst>
                <a:latin typeface="Times New Roman" panose="02020603050405020304" pitchFamily="18" charset="0"/>
                <a:cs typeface="Times New Roman" panose="02020603050405020304" pitchFamily="18" charset="0"/>
              </a:rPr>
              <a:t>là</a:t>
            </a:r>
            <a:r>
              <a:rPr lang="en-US" sz="2400" dirty="0">
                <a:ln>
                  <a:solidFill>
                    <a:srgbClr val="0070C0"/>
                  </a:solidFill>
                </a:ln>
                <a:effectLst>
                  <a:reflection blurRad="6350" stA="55000" endA="300" endPos="45500" dir="5400000" sy="-100000" algn="bl" rotWithShape="0"/>
                </a:effectLst>
                <a:latin typeface="Times New Roman" panose="02020603050405020304" pitchFamily="18" charset="0"/>
                <a:cs typeface="Times New Roman" panose="02020603050405020304" pitchFamily="18" charset="0"/>
              </a:rPr>
              <a:t> Web) </a:t>
            </a:r>
            <a:r>
              <a:rPr lang="en-US" sz="2400" dirty="0" err="1">
                <a:ln>
                  <a:solidFill>
                    <a:srgbClr val="0070C0"/>
                  </a:solidFill>
                </a:ln>
                <a:effectLst>
                  <a:reflection blurRad="6350" stA="55000" endA="300" endPos="45500" dir="5400000" sy="-100000" algn="bl" rotWithShape="0"/>
                </a:effectLst>
                <a:latin typeface="Times New Roman" panose="02020603050405020304" pitchFamily="18" charset="0"/>
                <a:cs typeface="Times New Roman" panose="02020603050405020304" pitchFamily="18" charset="0"/>
              </a:rPr>
              <a:t>là</a:t>
            </a:r>
            <a:r>
              <a:rPr lang="en-US" sz="2400" dirty="0">
                <a:ln>
                  <a:solidFill>
                    <a:srgbClr val="0070C0"/>
                  </a:solidFill>
                </a:ln>
                <a:effectLst>
                  <a:reflection blurRad="6350" stA="55000" endA="300" endPos="45500" dir="5400000" sy="-100000" algn="bl" rotWithShape="0"/>
                </a:effectLst>
                <a:latin typeface="Times New Roman" panose="02020603050405020304" pitchFamily="18" charset="0"/>
                <a:cs typeface="Times New Roman" panose="02020603050405020304" pitchFamily="18" charset="0"/>
              </a:rPr>
              <a:t> </a:t>
            </a:r>
            <a:r>
              <a:rPr lang="en-US" sz="2400" dirty="0" err="1">
                <a:ln>
                  <a:solidFill>
                    <a:srgbClr val="0070C0"/>
                  </a:solidFill>
                </a:ln>
                <a:effectLst>
                  <a:reflection blurRad="6350" stA="55000" endA="300" endPos="45500" dir="5400000" sy="-100000" algn="bl" rotWithShape="0"/>
                </a:effectLst>
                <a:latin typeface="Times New Roman" panose="02020603050405020304" pitchFamily="18" charset="0"/>
                <a:cs typeface="Times New Roman" panose="02020603050405020304" pitchFamily="18" charset="0"/>
              </a:rPr>
              <a:t>tên</a:t>
            </a:r>
            <a:r>
              <a:rPr lang="en-US" sz="2400" dirty="0">
                <a:ln>
                  <a:solidFill>
                    <a:srgbClr val="0070C0"/>
                  </a:solidFill>
                </a:ln>
                <a:effectLst>
                  <a:reflection blurRad="6350" stA="55000" endA="300" endPos="45500" dir="5400000" sy="-100000" algn="bl" rotWithShape="0"/>
                </a:effectLst>
                <a:latin typeface="Times New Roman" panose="02020603050405020304" pitchFamily="18" charset="0"/>
                <a:cs typeface="Times New Roman" panose="02020603050405020304" pitchFamily="18" charset="0"/>
              </a:rPr>
              <a:t> </a:t>
            </a:r>
            <a:r>
              <a:rPr lang="en-US" sz="2400" dirty="0" err="1">
                <a:ln>
                  <a:solidFill>
                    <a:srgbClr val="0070C0"/>
                  </a:solidFill>
                </a:ln>
                <a:effectLst>
                  <a:reflection blurRad="6350" stA="55000" endA="300" endPos="45500" dir="5400000" sy="-100000" algn="bl" rotWithShape="0"/>
                </a:effectLst>
                <a:latin typeface="Times New Roman" panose="02020603050405020304" pitchFamily="18" charset="0"/>
                <a:cs typeface="Times New Roman" panose="02020603050405020304" pitchFamily="18" charset="0"/>
              </a:rPr>
              <a:t>gọi</a:t>
            </a:r>
            <a:r>
              <a:rPr lang="en-US" sz="2400" dirty="0">
                <a:ln>
                  <a:solidFill>
                    <a:srgbClr val="0070C0"/>
                  </a:solidFill>
                </a:ln>
                <a:effectLst>
                  <a:reflection blurRad="6350" stA="55000" endA="300" endPos="45500" dir="5400000" sy="-100000" algn="bl" rotWithShape="0"/>
                </a:effectLst>
                <a:latin typeface="Times New Roman" panose="02020603050405020304" pitchFamily="18" charset="0"/>
                <a:cs typeface="Times New Roman" panose="02020603050405020304" pitchFamily="18" charset="0"/>
              </a:rPr>
              <a:t> </a:t>
            </a:r>
            <a:r>
              <a:rPr lang="en-US" sz="2400" dirty="0" err="1">
                <a:ln>
                  <a:solidFill>
                    <a:srgbClr val="0070C0"/>
                  </a:solidFill>
                </a:ln>
                <a:effectLst>
                  <a:reflection blurRad="6350" stA="55000" endA="300" endPos="45500" dir="5400000" sy="-100000" algn="bl" rotWithShape="0"/>
                </a:effectLst>
                <a:latin typeface="Times New Roman" panose="02020603050405020304" pitchFamily="18" charset="0"/>
                <a:cs typeface="Times New Roman" panose="02020603050405020304" pitchFamily="18" charset="0"/>
              </a:rPr>
              <a:t>mở</a:t>
            </a:r>
            <a:r>
              <a:rPr lang="en-US" sz="2400" dirty="0">
                <a:ln>
                  <a:solidFill>
                    <a:srgbClr val="0070C0"/>
                  </a:solidFill>
                </a:ln>
                <a:effectLst>
                  <a:reflection blurRad="6350" stA="55000" endA="300" endPos="45500" dir="5400000" sy="-100000" algn="bl" rotWithShape="0"/>
                </a:effectLst>
                <a:latin typeface="Times New Roman" panose="02020603050405020304" pitchFamily="18" charset="0"/>
                <a:cs typeface="Times New Roman" panose="02020603050405020304" pitchFamily="18" charset="0"/>
              </a:rPr>
              <a:t> </a:t>
            </a:r>
            <a:r>
              <a:rPr lang="en-US" sz="2400" dirty="0" err="1">
                <a:ln>
                  <a:solidFill>
                    <a:srgbClr val="0070C0"/>
                  </a:solidFill>
                </a:ln>
                <a:effectLst>
                  <a:reflection blurRad="6350" stA="55000" endA="300" endPos="45500" dir="5400000" sy="-100000" algn="bl" rotWithShape="0"/>
                </a:effectLst>
                <a:latin typeface="Times New Roman" panose="02020603050405020304" pitchFamily="18" charset="0"/>
                <a:cs typeface="Times New Roman" panose="02020603050405020304" pitchFamily="18" charset="0"/>
              </a:rPr>
              <a:t>rộng</a:t>
            </a:r>
            <a:r>
              <a:rPr lang="en-US" sz="2400" dirty="0">
                <a:ln>
                  <a:solidFill>
                    <a:srgbClr val="0070C0"/>
                  </a:solidFill>
                </a:ln>
                <a:effectLst>
                  <a:reflection blurRad="6350" stA="55000" endA="300" endPos="45500" dir="5400000" sy="-100000" algn="bl" rotWithShape="0"/>
                </a:effectLst>
                <a:latin typeface="Times New Roman" panose="02020603050405020304" pitchFamily="18" charset="0"/>
                <a:cs typeface="Times New Roman" panose="02020603050405020304" pitchFamily="18" charset="0"/>
              </a:rPr>
              <a:t> </a:t>
            </a:r>
            <a:r>
              <a:rPr lang="en-US" sz="2400" dirty="0" err="1">
                <a:ln>
                  <a:solidFill>
                    <a:srgbClr val="0070C0"/>
                  </a:solidFill>
                </a:ln>
                <a:effectLst>
                  <a:reflection blurRad="6350" stA="55000" endA="300" endPos="45500" dir="5400000" sy="-100000" algn="bl" rotWithShape="0"/>
                </a:effectLst>
                <a:latin typeface="Times New Roman" panose="02020603050405020304" pitchFamily="18" charset="0"/>
                <a:cs typeface="Times New Roman" panose="02020603050405020304" pitchFamily="18" charset="0"/>
              </a:rPr>
              <a:t>của</a:t>
            </a:r>
            <a:r>
              <a:rPr lang="en-US" sz="2400" dirty="0">
                <a:ln>
                  <a:solidFill>
                    <a:srgbClr val="0070C0"/>
                  </a:solidFill>
                </a:ln>
                <a:effectLst>
                  <a:reflection blurRad="6350" stA="55000" endA="300" endPos="45500" dir="5400000" sy="-100000" algn="bl" rotWithShape="0"/>
                </a:effectLst>
                <a:latin typeface="Times New Roman" panose="02020603050405020304" pitchFamily="18" charset="0"/>
                <a:cs typeface="Times New Roman" panose="02020603050405020304" pitchFamily="18" charset="0"/>
              </a:rPr>
              <a:t> </a:t>
            </a:r>
            <a:r>
              <a:rPr lang="en-US" sz="2400" dirty="0" err="1">
                <a:ln>
                  <a:solidFill>
                    <a:srgbClr val="0070C0"/>
                  </a:solidFill>
                </a:ln>
                <a:effectLst>
                  <a:reflection blurRad="6350" stA="55000" endA="300" endPos="45500" dir="5400000" sy="-100000" algn="bl" rotWithShape="0"/>
                </a:effectLst>
                <a:latin typeface="Times New Roman" panose="02020603050405020304" pitchFamily="18" charset="0"/>
                <a:cs typeface="Times New Roman" panose="02020603050405020304" pitchFamily="18" charset="0"/>
              </a:rPr>
              <a:t>các</a:t>
            </a:r>
            <a:r>
              <a:rPr lang="en-US" sz="2400" dirty="0">
                <a:ln>
                  <a:solidFill>
                    <a:srgbClr val="0070C0"/>
                  </a:solidFill>
                </a:ln>
                <a:effectLst>
                  <a:reflection blurRad="6350" stA="55000" endA="300" endPos="45500" dir="5400000" sy="-100000" algn="bl" rotWithShape="0"/>
                </a:effectLst>
                <a:latin typeface="Times New Roman" panose="02020603050405020304" pitchFamily="18" charset="0"/>
                <a:cs typeface="Times New Roman" panose="02020603050405020304" pitchFamily="18" charset="0"/>
              </a:rPr>
              <a:t> </a:t>
            </a:r>
            <a:r>
              <a:rPr lang="en-US" sz="2400" dirty="0" err="1">
                <a:ln>
                  <a:solidFill>
                    <a:srgbClr val="0070C0"/>
                  </a:solidFill>
                </a:ln>
                <a:effectLst>
                  <a:reflection blurRad="6350" stA="55000" endA="300" endPos="45500" dir="5400000" sy="-100000" algn="bl" rotWithShape="0"/>
                </a:effectLst>
                <a:latin typeface="Times New Roman" panose="02020603050405020304" pitchFamily="18" charset="0"/>
                <a:cs typeface="Times New Roman" panose="02020603050405020304" pitchFamily="18" charset="0"/>
              </a:rPr>
              <a:t>trang</a:t>
            </a:r>
            <a:r>
              <a:rPr lang="en-US" sz="2400" dirty="0">
                <a:ln>
                  <a:solidFill>
                    <a:srgbClr val="0070C0"/>
                  </a:solidFill>
                </a:ln>
                <a:effectLst>
                  <a:reflection blurRad="6350" stA="55000" endA="300" endPos="45500" dir="5400000" sy="-100000" algn="bl" rotWithShape="0"/>
                </a:effectLst>
                <a:latin typeface="Times New Roman" panose="02020603050405020304" pitchFamily="18" charset="0"/>
                <a:cs typeface="Times New Roman" panose="02020603050405020304" pitchFamily="18" charset="0"/>
              </a:rPr>
              <a:t> HTML </a:t>
            </a:r>
            <a:r>
              <a:rPr lang="en-US" sz="2400" dirty="0" err="1">
                <a:ln>
                  <a:solidFill>
                    <a:srgbClr val="0070C0"/>
                  </a:solidFill>
                </a:ln>
                <a:effectLst>
                  <a:reflection blurRad="6350" stA="55000" endA="300" endPos="45500" dir="5400000" sy="-100000" algn="bl" rotWithShape="0"/>
                </a:effectLst>
                <a:latin typeface="Times New Roman" panose="02020603050405020304" pitchFamily="18" charset="0"/>
                <a:cs typeface="Times New Roman" panose="02020603050405020304" pitchFamily="18" charset="0"/>
              </a:rPr>
              <a:t>được</a:t>
            </a:r>
            <a:r>
              <a:rPr lang="en-US" sz="2400" dirty="0">
                <a:ln>
                  <a:solidFill>
                    <a:srgbClr val="0070C0"/>
                  </a:solidFill>
                </a:ln>
                <a:effectLst>
                  <a:reflection blurRad="6350" stA="55000" endA="300" endPos="45500" dir="5400000" sy="-100000" algn="bl" rotWithShape="0"/>
                </a:effectLst>
                <a:latin typeface="Times New Roman" panose="02020603050405020304" pitchFamily="18" charset="0"/>
                <a:cs typeface="Times New Roman" panose="02020603050405020304" pitchFamily="18" charset="0"/>
              </a:rPr>
              <a:t> </a:t>
            </a:r>
            <a:r>
              <a:rPr lang="en-US" sz="2400" dirty="0" err="1">
                <a:ln>
                  <a:solidFill>
                    <a:srgbClr val="0070C0"/>
                  </a:solidFill>
                </a:ln>
                <a:effectLst>
                  <a:reflection blurRad="6350" stA="55000" endA="300" endPos="45500" dir="5400000" sy="-100000" algn="bl" rotWithShape="0"/>
                </a:effectLst>
                <a:latin typeface="Times New Roman" panose="02020603050405020304" pitchFamily="18" charset="0"/>
                <a:cs typeface="Times New Roman" panose="02020603050405020304" pitchFamily="18" charset="0"/>
              </a:rPr>
              <a:t>sử</a:t>
            </a:r>
            <a:r>
              <a:rPr lang="en-US" sz="2400" dirty="0">
                <a:ln>
                  <a:solidFill>
                    <a:srgbClr val="0070C0"/>
                  </a:solidFill>
                </a:ln>
                <a:effectLst>
                  <a:reflection blurRad="6350" stA="55000" endA="300" endPos="45500" dir="5400000" sy="-100000" algn="bl" rotWithShape="0"/>
                </a:effectLst>
                <a:latin typeface="Times New Roman" panose="02020603050405020304" pitchFamily="18" charset="0"/>
                <a:cs typeface="Times New Roman" panose="02020603050405020304" pitchFamily="18" charset="0"/>
              </a:rPr>
              <a:t> </a:t>
            </a:r>
            <a:r>
              <a:rPr lang="en-US" sz="2400" dirty="0" err="1">
                <a:ln>
                  <a:solidFill>
                    <a:srgbClr val="0070C0"/>
                  </a:solidFill>
                </a:ln>
                <a:effectLst>
                  <a:reflection blurRad="6350" stA="55000" endA="300" endPos="45500" dir="5400000" sy="-100000" algn="bl" rotWithShape="0"/>
                </a:effectLst>
                <a:latin typeface="Times New Roman" panose="02020603050405020304" pitchFamily="18" charset="0"/>
                <a:cs typeface="Times New Roman" panose="02020603050405020304" pitchFamily="18" charset="0"/>
              </a:rPr>
              <a:t>dụng</a:t>
            </a:r>
            <a:r>
              <a:rPr lang="en-US" sz="2400" dirty="0">
                <a:ln>
                  <a:solidFill>
                    <a:srgbClr val="0070C0"/>
                  </a:solidFill>
                </a:ln>
                <a:effectLst>
                  <a:reflection blurRad="6350" stA="55000" endA="300" endPos="45500" dir="5400000" sy="-100000" algn="bl" rotWithShape="0"/>
                </a:effectLst>
                <a:latin typeface="Times New Roman" panose="02020603050405020304" pitchFamily="18" charset="0"/>
                <a:cs typeface="Times New Roman" panose="02020603050405020304" pitchFamily="18" charset="0"/>
              </a:rPr>
              <a:t> </a:t>
            </a:r>
            <a:r>
              <a:rPr lang="en-US" sz="2400" dirty="0" err="1">
                <a:ln>
                  <a:solidFill>
                    <a:srgbClr val="0070C0"/>
                  </a:solidFill>
                </a:ln>
                <a:effectLst>
                  <a:reflection blurRad="6350" stA="55000" endA="300" endPos="45500" dir="5400000" sy="-100000" algn="bl" rotWithShape="0"/>
                </a:effectLst>
                <a:latin typeface="Times New Roman" panose="02020603050405020304" pitchFamily="18" charset="0"/>
                <a:cs typeface="Times New Roman" panose="02020603050405020304" pitchFamily="18" charset="0"/>
              </a:rPr>
              <a:t>trên</a:t>
            </a:r>
            <a:r>
              <a:rPr lang="en-US" sz="2400" dirty="0">
                <a:ln>
                  <a:solidFill>
                    <a:srgbClr val="0070C0"/>
                  </a:solidFill>
                </a:ln>
                <a:effectLst>
                  <a:reflection blurRad="6350" stA="55000" endA="300" endPos="45500" dir="5400000" sy="-100000" algn="bl" rotWithShape="0"/>
                </a:effectLst>
                <a:latin typeface="Times New Roman" panose="02020603050405020304" pitchFamily="18" charset="0"/>
                <a:cs typeface="Times New Roman" panose="02020603050405020304" pitchFamily="18" charset="0"/>
              </a:rPr>
              <a:t> Internet . </a:t>
            </a:r>
          </a:p>
        </p:txBody>
      </p:sp>
      <p:sp>
        <p:nvSpPr>
          <p:cNvPr id="8" name="TextBox 7">
            <a:extLst>
              <a:ext uri="{FF2B5EF4-FFF2-40B4-BE49-F238E27FC236}">
                <a16:creationId xmlns:a16="http://schemas.microsoft.com/office/drawing/2014/main" id="{0A0B0221-7874-492E-9408-E47BC6E5DBE6}"/>
              </a:ext>
            </a:extLst>
          </p:cNvPr>
          <p:cNvSpPr txBox="1"/>
          <p:nvPr/>
        </p:nvSpPr>
        <p:spPr>
          <a:xfrm>
            <a:off x="5811545" y="3346983"/>
            <a:ext cx="5295900" cy="1200329"/>
          </a:xfrm>
          <a:prstGeom prst="rect">
            <a:avLst/>
          </a:prstGeom>
          <a:noFill/>
        </p:spPr>
        <p:txBody>
          <a:bodyPr wrap="square" rtlCol="0">
            <a:spAutoFit/>
          </a:bodyPr>
          <a:lstStyle/>
          <a:p>
            <a:r>
              <a:rPr lang="en-US" sz="2400" dirty="0">
                <a:ln>
                  <a:solidFill>
                    <a:srgbClr val="0070C0"/>
                  </a:solidFill>
                </a:ln>
                <a:effectLst>
                  <a:reflection blurRad="6350" stA="55000" endA="300" endPos="45500" dir="5400000" sy="-100000" algn="bl" rotWithShape="0"/>
                </a:effectLst>
                <a:latin typeface="Times New Roman" panose="02020603050405020304" pitchFamily="18" charset="0"/>
                <a:cs typeface="Times New Roman" panose="02020603050405020304" pitchFamily="18" charset="0"/>
              </a:rPr>
              <a:t>Web bao </a:t>
            </a:r>
            <a:r>
              <a:rPr lang="en-US" sz="2400" dirty="0" err="1">
                <a:ln>
                  <a:solidFill>
                    <a:srgbClr val="0070C0"/>
                  </a:solidFill>
                </a:ln>
                <a:effectLst>
                  <a:reflection blurRad="6350" stA="55000" endA="300" endPos="45500" dir="5400000" sy="-100000" algn="bl" rotWithShape="0"/>
                </a:effectLst>
                <a:latin typeface="Times New Roman" panose="02020603050405020304" pitchFamily="18" charset="0"/>
                <a:cs typeface="Times New Roman" panose="02020603050405020304" pitchFamily="18" charset="0"/>
              </a:rPr>
              <a:t>gồm</a:t>
            </a:r>
            <a:r>
              <a:rPr lang="en-US" sz="2400" dirty="0">
                <a:ln>
                  <a:solidFill>
                    <a:srgbClr val="0070C0"/>
                  </a:solidFill>
                </a:ln>
                <a:effectLst>
                  <a:reflection blurRad="6350" stA="55000" endA="300" endPos="45500" dir="5400000" sy="-100000" algn="bl" rotWithShape="0"/>
                </a:effectLst>
                <a:latin typeface="Times New Roman" panose="02020603050405020304" pitchFamily="18" charset="0"/>
                <a:cs typeface="Times New Roman" panose="02020603050405020304" pitchFamily="18" charset="0"/>
              </a:rPr>
              <a:t> </a:t>
            </a:r>
            <a:r>
              <a:rPr lang="en-US" sz="2400" dirty="0" err="1">
                <a:ln>
                  <a:solidFill>
                    <a:srgbClr val="0070C0"/>
                  </a:solidFill>
                </a:ln>
                <a:effectLst>
                  <a:reflection blurRad="6350" stA="55000" endA="300" endPos="45500" dir="5400000" sy="-100000" algn="bl" rotWithShape="0"/>
                </a:effectLst>
                <a:latin typeface="Times New Roman" panose="02020603050405020304" pitchFamily="18" charset="0"/>
                <a:cs typeface="Times New Roman" panose="02020603050405020304" pitchFamily="18" charset="0"/>
              </a:rPr>
              <a:t>hàng</a:t>
            </a:r>
            <a:r>
              <a:rPr lang="en-US" sz="2400" dirty="0">
                <a:ln>
                  <a:solidFill>
                    <a:srgbClr val="0070C0"/>
                  </a:solidFill>
                </a:ln>
                <a:effectLst>
                  <a:reflection blurRad="6350" stA="55000" endA="300" endPos="45500" dir="5400000" sy="-100000" algn="bl" rotWithShape="0"/>
                </a:effectLst>
                <a:latin typeface="Times New Roman" panose="02020603050405020304" pitchFamily="18" charset="0"/>
                <a:cs typeface="Times New Roman" panose="02020603050405020304" pitchFamily="18" charset="0"/>
              </a:rPr>
              <a:t> </a:t>
            </a:r>
            <a:r>
              <a:rPr lang="en-US" sz="2400" dirty="0" err="1">
                <a:ln>
                  <a:solidFill>
                    <a:srgbClr val="0070C0"/>
                  </a:solidFill>
                </a:ln>
                <a:effectLst>
                  <a:reflection blurRad="6350" stA="55000" endA="300" endPos="45500" dir="5400000" sy="-100000" algn="bl" rotWithShape="0"/>
                </a:effectLst>
                <a:latin typeface="Times New Roman" panose="02020603050405020304" pitchFamily="18" charset="0"/>
                <a:cs typeface="Times New Roman" panose="02020603050405020304" pitchFamily="18" charset="0"/>
              </a:rPr>
              <a:t>tỷ</a:t>
            </a:r>
            <a:r>
              <a:rPr lang="en-US" sz="2400" dirty="0">
                <a:ln>
                  <a:solidFill>
                    <a:srgbClr val="0070C0"/>
                  </a:solidFill>
                </a:ln>
                <a:effectLst>
                  <a:reflection blurRad="6350" stA="55000" endA="300" endPos="45500" dir="5400000" sy="-100000" algn="bl" rotWithShape="0"/>
                </a:effectLst>
                <a:latin typeface="Times New Roman" panose="02020603050405020304" pitchFamily="18" charset="0"/>
                <a:cs typeface="Times New Roman" panose="02020603050405020304" pitchFamily="18" charset="0"/>
              </a:rPr>
              <a:t> </a:t>
            </a:r>
            <a:r>
              <a:rPr lang="en-US" sz="2400" dirty="0" err="1">
                <a:ln>
                  <a:solidFill>
                    <a:srgbClr val="0070C0"/>
                  </a:solidFill>
                </a:ln>
                <a:effectLst>
                  <a:reflection blurRad="6350" stA="55000" endA="300" endPos="45500" dir="5400000" sy="-100000" algn="bl" rotWithShape="0"/>
                </a:effectLst>
                <a:latin typeface="Times New Roman" panose="02020603050405020304" pitchFamily="18" charset="0"/>
                <a:cs typeface="Times New Roman" panose="02020603050405020304" pitchFamily="18" charset="0"/>
              </a:rPr>
              <a:t>các</a:t>
            </a:r>
            <a:r>
              <a:rPr lang="en-US" sz="2400" dirty="0">
                <a:ln>
                  <a:solidFill>
                    <a:srgbClr val="0070C0"/>
                  </a:solidFill>
                </a:ln>
                <a:effectLst>
                  <a:reflection blurRad="6350" stA="55000" endA="300" endPos="45500" dir="5400000" sy="-100000" algn="bl" rotWithShape="0"/>
                </a:effectLst>
                <a:latin typeface="Times New Roman" panose="02020603050405020304" pitchFamily="18" charset="0"/>
                <a:cs typeface="Times New Roman" panose="02020603050405020304" pitchFamily="18" charset="0"/>
              </a:rPr>
              <a:t> </a:t>
            </a:r>
            <a:r>
              <a:rPr lang="en-US" sz="2400" dirty="0" err="1">
                <a:ln>
                  <a:solidFill>
                    <a:srgbClr val="0070C0"/>
                  </a:solidFill>
                </a:ln>
                <a:effectLst>
                  <a:reflection blurRad="6350" stA="55000" endA="300" endPos="45500" dir="5400000" sy="-100000" algn="bl" rotWithShape="0"/>
                </a:effectLst>
                <a:latin typeface="Times New Roman" panose="02020603050405020304" pitchFamily="18" charset="0"/>
                <a:cs typeface="Times New Roman" panose="02020603050405020304" pitchFamily="18" charset="0"/>
              </a:rPr>
              <a:t>trang</a:t>
            </a:r>
            <a:r>
              <a:rPr lang="en-US" sz="2400" dirty="0">
                <a:ln>
                  <a:solidFill>
                    <a:srgbClr val="0070C0"/>
                  </a:solidFill>
                </a:ln>
                <a:effectLst>
                  <a:reflection blurRad="6350" stA="55000" endA="300" endPos="45500" dir="5400000" sy="-100000" algn="bl" rotWithShape="0"/>
                </a:effectLst>
                <a:latin typeface="Times New Roman" panose="02020603050405020304" pitchFamily="18" charset="0"/>
                <a:cs typeface="Times New Roman" panose="02020603050405020304" pitchFamily="18" charset="0"/>
              </a:rPr>
              <a:t> </a:t>
            </a:r>
            <a:r>
              <a:rPr lang="en-US" sz="2400" dirty="0" err="1">
                <a:ln>
                  <a:solidFill>
                    <a:srgbClr val="0070C0"/>
                  </a:solidFill>
                </a:ln>
                <a:effectLst>
                  <a:reflection blurRad="6350" stA="55000" endA="300" endPos="45500" dir="5400000" sy="-100000" algn="bl" rotWithShape="0"/>
                </a:effectLst>
                <a:latin typeface="Times New Roman" panose="02020603050405020304" pitchFamily="18" charset="0"/>
                <a:cs typeface="Times New Roman" panose="02020603050405020304" pitchFamily="18" charset="0"/>
              </a:rPr>
              <a:t>nội</a:t>
            </a:r>
            <a:r>
              <a:rPr lang="en-US" sz="2400" dirty="0">
                <a:ln>
                  <a:solidFill>
                    <a:srgbClr val="0070C0"/>
                  </a:solidFill>
                </a:ln>
                <a:effectLst>
                  <a:reflection blurRad="6350" stA="55000" endA="300" endPos="45500" dir="5400000" sy="-100000" algn="bl" rotWithShape="0"/>
                </a:effectLst>
                <a:latin typeface="Times New Roman" panose="02020603050405020304" pitchFamily="18" charset="0"/>
                <a:cs typeface="Times New Roman" panose="02020603050405020304" pitchFamily="18" charset="0"/>
              </a:rPr>
              <a:t> dung </a:t>
            </a:r>
            <a:r>
              <a:rPr lang="en-US" sz="2400" dirty="0" err="1">
                <a:ln>
                  <a:solidFill>
                    <a:srgbClr val="0070C0"/>
                  </a:solidFill>
                </a:ln>
                <a:effectLst>
                  <a:reflection blurRad="6350" stA="55000" endA="300" endPos="45500" dir="5400000" sy="-100000" algn="bl" rotWithShape="0"/>
                </a:effectLst>
                <a:latin typeface="Times New Roman" panose="02020603050405020304" pitchFamily="18" charset="0"/>
                <a:cs typeface="Times New Roman" panose="02020603050405020304" pitchFamily="18" charset="0"/>
              </a:rPr>
              <a:t>có</a:t>
            </a:r>
            <a:r>
              <a:rPr lang="en-US" sz="2400" dirty="0">
                <a:ln>
                  <a:solidFill>
                    <a:srgbClr val="0070C0"/>
                  </a:solidFill>
                </a:ln>
                <a:effectLst>
                  <a:reflection blurRad="6350" stA="55000" endA="300" endPos="45500" dir="5400000" sy="-100000" algn="bl" rotWithShape="0"/>
                </a:effectLst>
                <a:latin typeface="Times New Roman" panose="02020603050405020304" pitchFamily="18" charset="0"/>
                <a:cs typeface="Times New Roman" panose="02020603050405020304" pitchFamily="18" charset="0"/>
              </a:rPr>
              <a:t> </a:t>
            </a:r>
            <a:r>
              <a:rPr lang="en-US" sz="2400" dirty="0" err="1">
                <a:ln>
                  <a:solidFill>
                    <a:srgbClr val="0070C0"/>
                  </a:solidFill>
                </a:ln>
                <a:effectLst>
                  <a:reflection blurRad="6350" stA="55000" endA="300" endPos="45500" dir="5400000" sy="-100000" algn="bl" rotWithShape="0"/>
                </a:effectLst>
                <a:latin typeface="Times New Roman" panose="02020603050405020304" pitchFamily="18" charset="0"/>
                <a:cs typeface="Times New Roman" panose="02020603050405020304" pitchFamily="18" charset="0"/>
              </a:rPr>
              <a:t>thể</a:t>
            </a:r>
            <a:r>
              <a:rPr lang="en-US" sz="2400" dirty="0">
                <a:ln>
                  <a:solidFill>
                    <a:srgbClr val="0070C0"/>
                  </a:solidFill>
                </a:ln>
                <a:effectLst>
                  <a:reflection blurRad="6350" stA="55000" endA="300" endPos="45500" dir="5400000" sy="-100000" algn="bl" rotWithShape="0"/>
                </a:effectLst>
                <a:latin typeface="Times New Roman" panose="02020603050405020304" pitchFamily="18" charset="0"/>
                <a:cs typeface="Times New Roman" panose="02020603050405020304" pitchFamily="18" charset="0"/>
              </a:rPr>
              <a:t> </a:t>
            </a:r>
            <a:r>
              <a:rPr lang="en-US" sz="2400" dirty="0" err="1">
                <a:ln>
                  <a:solidFill>
                    <a:srgbClr val="0070C0"/>
                  </a:solidFill>
                </a:ln>
                <a:effectLst>
                  <a:reflection blurRad="6350" stA="55000" endA="300" endPos="45500" dir="5400000" sy="-100000" algn="bl" rotWithShape="0"/>
                </a:effectLst>
                <a:latin typeface="Times New Roman" panose="02020603050405020304" pitchFamily="18" charset="0"/>
                <a:cs typeface="Times New Roman" panose="02020603050405020304" pitchFamily="18" charset="0"/>
              </a:rPr>
              <a:t>xem</a:t>
            </a:r>
            <a:r>
              <a:rPr lang="en-US" sz="2400" dirty="0">
                <a:ln>
                  <a:solidFill>
                    <a:srgbClr val="0070C0"/>
                  </a:solidFill>
                </a:ln>
                <a:effectLst>
                  <a:reflection blurRad="6350" stA="55000" endA="300" endPos="45500" dir="5400000" sy="-100000" algn="bl" rotWithShape="0"/>
                </a:effectLst>
                <a:latin typeface="Times New Roman" panose="02020603050405020304" pitchFamily="18" charset="0"/>
                <a:cs typeface="Times New Roman" panose="02020603050405020304" pitchFamily="18" charset="0"/>
              </a:rPr>
              <a:t> </a:t>
            </a:r>
            <a:r>
              <a:rPr lang="en-US" sz="2400" dirty="0" err="1">
                <a:ln>
                  <a:solidFill>
                    <a:srgbClr val="0070C0"/>
                  </a:solidFill>
                </a:ln>
                <a:effectLst>
                  <a:reflection blurRad="6350" stA="55000" endA="300" endPos="45500" dir="5400000" sy="-100000" algn="bl" rotWithShape="0"/>
                </a:effectLst>
                <a:latin typeface="Times New Roman" panose="02020603050405020304" pitchFamily="18" charset="0"/>
                <a:cs typeface="Times New Roman" panose="02020603050405020304" pitchFamily="18" charset="0"/>
              </a:rPr>
              <a:t>được</a:t>
            </a:r>
            <a:r>
              <a:rPr lang="en-US" sz="2400" dirty="0">
                <a:ln>
                  <a:solidFill>
                    <a:srgbClr val="0070C0"/>
                  </a:solidFill>
                </a:ln>
                <a:effectLst>
                  <a:reflection blurRad="6350" stA="55000" endA="300" endPos="45500" dir="5400000" sy="-100000" algn="bl" rotWithShape="0"/>
                </a:effectLst>
                <a:latin typeface="Times New Roman" panose="02020603050405020304" pitchFamily="18" charset="0"/>
                <a:cs typeface="Times New Roman" panose="02020603050405020304" pitchFamily="18" charset="0"/>
              </a:rPr>
              <a:t> </a:t>
            </a:r>
            <a:r>
              <a:rPr lang="en-US" sz="2400" dirty="0" err="1">
                <a:ln>
                  <a:solidFill>
                    <a:srgbClr val="0070C0"/>
                  </a:solidFill>
                </a:ln>
                <a:effectLst>
                  <a:reflection blurRad="6350" stA="55000" endA="300" endPos="45500" dir="5400000" sy="-100000" algn="bl" rotWithShape="0"/>
                </a:effectLst>
                <a:latin typeface="Times New Roman" panose="02020603050405020304" pitchFamily="18" charset="0"/>
                <a:cs typeface="Times New Roman" panose="02020603050405020304" pitchFamily="18" charset="0"/>
              </a:rPr>
              <a:t>thông</a:t>
            </a:r>
            <a:r>
              <a:rPr lang="en-US" sz="2400" dirty="0">
                <a:ln>
                  <a:solidFill>
                    <a:srgbClr val="0070C0"/>
                  </a:solidFill>
                </a:ln>
                <a:effectLst>
                  <a:reflection blurRad="6350" stA="55000" endA="300" endPos="45500" dir="5400000" sy="-100000" algn="bl" rotWithShape="0"/>
                </a:effectLst>
                <a:latin typeface="Times New Roman" panose="02020603050405020304" pitchFamily="18" charset="0"/>
                <a:cs typeface="Times New Roman" panose="02020603050405020304" pitchFamily="18" charset="0"/>
              </a:rPr>
              <a:t> qua </a:t>
            </a:r>
            <a:r>
              <a:rPr lang="en-US" sz="2400" dirty="0" err="1">
                <a:ln>
                  <a:solidFill>
                    <a:srgbClr val="0070C0"/>
                  </a:solidFill>
                </a:ln>
                <a:effectLst>
                  <a:reflection blurRad="6350" stA="55000" endA="300" endPos="45500" dir="5400000" sy="-100000" algn="bl" rotWithShape="0"/>
                </a:effectLst>
                <a:latin typeface="Times New Roman" panose="02020603050405020304" pitchFamily="18" charset="0"/>
                <a:cs typeface="Times New Roman" panose="02020603050405020304" pitchFamily="18" charset="0"/>
              </a:rPr>
              <a:t>trình</a:t>
            </a:r>
            <a:r>
              <a:rPr lang="en-US" sz="2400" dirty="0">
                <a:ln>
                  <a:solidFill>
                    <a:srgbClr val="0070C0"/>
                  </a:solidFill>
                </a:ln>
                <a:effectLst>
                  <a:reflection blurRad="6350" stA="55000" endA="300" endPos="45500" dir="5400000" sy="-100000" algn="bl" rotWithShape="0"/>
                </a:effectLst>
                <a:latin typeface="Times New Roman" panose="02020603050405020304" pitchFamily="18" charset="0"/>
                <a:cs typeface="Times New Roman" panose="02020603050405020304" pitchFamily="18" charset="0"/>
              </a:rPr>
              <a:t> </a:t>
            </a:r>
            <a:r>
              <a:rPr lang="en-US" sz="2400" dirty="0" err="1">
                <a:ln>
                  <a:solidFill>
                    <a:srgbClr val="0070C0"/>
                  </a:solidFill>
                </a:ln>
                <a:effectLst>
                  <a:reflection blurRad="6350" stA="55000" endA="300" endPos="45500" dir="5400000" sy="-100000" algn="bl" rotWithShape="0"/>
                </a:effectLst>
                <a:latin typeface="Times New Roman" panose="02020603050405020304" pitchFamily="18" charset="0"/>
                <a:cs typeface="Times New Roman" panose="02020603050405020304" pitchFamily="18" charset="0"/>
              </a:rPr>
              <a:t>duyệt</a:t>
            </a:r>
            <a:r>
              <a:rPr lang="en-US" sz="2400" dirty="0">
                <a:ln>
                  <a:solidFill>
                    <a:srgbClr val="0070C0"/>
                  </a:solidFill>
                </a:ln>
                <a:effectLst>
                  <a:reflection blurRad="6350" stA="55000" endA="300" endPos="45500" dir="5400000" sy="-100000" algn="bl" rotWithShape="0"/>
                </a:effectLst>
                <a:latin typeface="Times New Roman" panose="02020603050405020304" pitchFamily="18" charset="0"/>
                <a:cs typeface="Times New Roman" panose="02020603050405020304" pitchFamily="18" charset="0"/>
              </a:rPr>
              <a:t> (web browser).</a:t>
            </a:r>
          </a:p>
        </p:txBody>
      </p:sp>
      <p:pic>
        <p:nvPicPr>
          <p:cNvPr id="9" name="Picture 8">
            <a:extLst>
              <a:ext uri="{FF2B5EF4-FFF2-40B4-BE49-F238E27FC236}">
                <a16:creationId xmlns:a16="http://schemas.microsoft.com/office/drawing/2014/main" id="{DC5E32C4-E819-4BFE-929E-2EB35781C64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7081" y="1965947"/>
            <a:ext cx="3810000" cy="2857500"/>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extLst>
      <p:ext uri="{BB962C8B-B14F-4D97-AF65-F5344CB8AC3E}">
        <p14:creationId xmlns:p14="http://schemas.microsoft.com/office/powerpoint/2010/main" val="1627996883"/>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796524B-24D9-4908-967F-E379E657B963}"/>
              </a:ext>
            </a:extLst>
          </p:cNvPr>
          <p:cNvSpPr txBox="1"/>
          <p:nvPr/>
        </p:nvSpPr>
        <p:spPr>
          <a:xfrm>
            <a:off x="674703" y="291485"/>
            <a:ext cx="10884024" cy="523220"/>
          </a:xfrm>
          <a:prstGeom prst="rect">
            <a:avLst/>
          </a:prstGeom>
          <a:noFill/>
        </p:spPr>
        <p:txBody>
          <a:bodyPr wrap="square" rtlCol="0">
            <a:spAutoFit/>
          </a:bodyPr>
          <a:lstStyle/>
          <a:p>
            <a:pPr algn="ctr"/>
            <a:r>
              <a:rPr lang="en-US" sz="2800" dirty="0">
                <a:ln>
                  <a:solidFill>
                    <a:srgbClr val="0070C0"/>
                  </a:solidFill>
                </a:ln>
                <a:effectLst>
                  <a:reflection blurRad="6350" stA="55000" endA="300" endPos="45500" dir="5400000" sy="-100000" algn="bl" rotWithShape="0"/>
                </a:effectLst>
                <a:latin typeface="Times New Roman" panose="02020603050405020304" pitchFamily="18" charset="0"/>
                <a:cs typeface="Times New Roman" panose="02020603050405020304" pitchFamily="18" charset="0"/>
              </a:rPr>
              <a:t>HOẠT ĐỘNG 2: TRÌNH DUYỆT </a:t>
            </a:r>
          </a:p>
        </p:txBody>
      </p:sp>
      <p:sp>
        <p:nvSpPr>
          <p:cNvPr id="3" name="TextBox 2">
            <a:extLst>
              <a:ext uri="{FF2B5EF4-FFF2-40B4-BE49-F238E27FC236}">
                <a16:creationId xmlns:a16="http://schemas.microsoft.com/office/drawing/2014/main" id="{AD554E92-0351-4C62-BAD6-390847C53807}"/>
              </a:ext>
            </a:extLst>
          </p:cNvPr>
          <p:cNvSpPr txBox="1"/>
          <p:nvPr/>
        </p:nvSpPr>
        <p:spPr>
          <a:xfrm>
            <a:off x="1899822" y="1313938"/>
            <a:ext cx="8194089" cy="461665"/>
          </a:xfrm>
          <a:prstGeom prst="rect">
            <a:avLst/>
          </a:prstGeom>
          <a:noFill/>
        </p:spPr>
        <p:txBody>
          <a:bodyPr wrap="square" rtlCol="0">
            <a:spAutoFit/>
          </a:bodyPr>
          <a:lstStyle/>
          <a:p>
            <a:r>
              <a:rPr lang="en-US" sz="2400" dirty="0" err="1">
                <a:ln>
                  <a:solidFill>
                    <a:srgbClr val="C00000"/>
                  </a:solidFill>
                </a:ln>
                <a:effectLst>
                  <a:reflection blurRad="6350" stA="55000" endA="300" endPos="45500" dir="5400000" sy="-100000" algn="bl" rotWithShape="0"/>
                </a:effectLst>
                <a:latin typeface="Times New Roman" panose="02020603050405020304" pitchFamily="18" charset="0"/>
                <a:cs typeface="Times New Roman" panose="02020603050405020304" pitchFamily="18" charset="0"/>
              </a:rPr>
              <a:t>Em</a:t>
            </a:r>
            <a:r>
              <a:rPr lang="en-US" sz="2400" dirty="0">
                <a:ln>
                  <a:solidFill>
                    <a:srgbClr val="C00000"/>
                  </a:solidFill>
                </a:ln>
                <a:effectLst>
                  <a:reflection blurRad="6350" stA="55000" endA="300" endPos="45500" dir="5400000" sy="-100000" algn="bl" rotWithShape="0"/>
                </a:effectLst>
                <a:latin typeface="Times New Roman" panose="02020603050405020304" pitchFamily="18" charset="0"/>
                <a:cs typeface="Times New Roman" panose="02020603050405020304" pitchFamily="18" charset="0"/>
              </a:rPr>
              <a:t> </a:t>
            </a:r>
            <a:r>
              <a:rPr lang="en-US" sz="2400" dirty="0" err="1">
                <a:ln>
                  <a:solidFill>
                    <a:srgbClr val="C00000"/>
                  </a:solidFill>
                </a:ln>
                <a:effectLst>
                  <a:reflection blurRad="6350" stA="55000" endA="300" endPos="45500" dir="5400000" sy="-100000" algn="bl" rotWithShape="0"/>
                </a:effectLst>
                <a:latin typeface="Times New Roman" panose="02020603050405020304" pitchFamily="18" charset="0"/>
                <a:cs typeface="Times New Roman" panose="02020603050405020304" pitchFamily="18" charset="0"/>
              </a:rPr>
              <a:t>hãy</a:t>
            </a:r>
            <a:r>
              <a:rPr lang="en-US" sz="2400" dirty="0">
                <a:ln>
                  <a:solidFill>
                    <a:srgbClr val="C00000"/>
                  </a:solidFill>
                </a:ln>
                <a:effectLst>
                  <a:reflection blurRad="6350" stA="55000" endA="300" endPos="45500" dir="5400000" sy="-100000" algn="bl" rotWithShape="0"/>
                </a:effectLst>
                <a:latin typeface="Times New Roman" panose="02020603050405020304" pitchFamily="18" charset="0"/>
                <a:cs typeface="Times New Roman" panose="02020603050405020304" pitchFamily="18" charset="0"/>
              </a:rPr>
              <a:t> </a:t>
            </a:r>
            <a:r>
              <a:rPr lang="en-US" sz="2400" dirty="0" err="1">
                <a:ln>
                  <a:solidFill>
                    <a:srgbClr val="C00000"/>
                  </a:solidFill>
                </a:ln>
                <a:effectLst>
                  <a:reflection blurRad="6350" stA="55000" endA="300" endPos="45500" dir="5400000" sy="-100000" algn="bl" rotWithShape="0"/>
                </a:effectLst>
                <a:latin typeface="Times New Roman" panose="02020603050405020304" pitchFamily="18" charset="0"/>
                <a:cs typeface="Times New Roman" panose="02020603050405020304" pitchFamily="18" charset="0"/>
              </a:rPr>
              <a:t>đánh</a:t>
            </a:r>
            <a:r>
              <a:rPr lang="en-US" sz="2400" dirty="0">
                <a:ln>
                  <a:solidFill>
                    <a:srgbClr val="C00000"/>
                  </a:solidFill>
                </a:ln>
                <a:effectLst>
                  <a:reflection blurRad="6350" stA="55000" endA="300" endPos="45500" dir="5400000" sy="-100000" algn="bl" rotWithShape="0"/>
                </a:effectLst>
                <a:latin typeface="Times New Roman" panose="02020603050405020304" pitchFamily="18" charset="0"/>
                <a:cs typeface="Times New Roman" panose="02020603050405020304" pitchFamily="18" charset="0"/>
              </a:rPr>
              <a:t> </a:t>
            </a:r>
            <a:r>
              <a:rPr lang="en-US" sz="2400" dirty="0" err="1">
                <a:ln>
                  <a:solidFill>
                    <a:srgbClr val="C00000"/>
                  </a:solidFill>
                </a:ln>
                <a:effectLst>
                  <a:reflection blurRad="6350" stA="55000" endA="300" endPos="45500" dir="5400000" sy="-100000" algn="bl" rotWithShape="0"/>
                </a:effectLst>
                <a:latin typeface="Times New Roman" panose="02020603050405020304" pitchFamily="18" charset="0"/>
                <a:cs typeface="Times New Roman" panose="02020603050405020304" pitchFamily="18" charset="0"/>
              </a:rPr>
              <a:t>dấu</a:t>
            </a:r>
            <a:r>
              <a:rPr lang="en-US" sz="2400" dirty="0">
                <a:ln>
                  <a:solidFill>
                    <a:srgbClr val="C00000"/>
                  </a:solidFill>
                </a:ln>
                <a:effectLst>
                  <a:reflection blurRad="6350" stA="55000" endA="300" endPos="45500" dir="5400000" sy="-100000" algn="bl" rotWithShape="0"/>
                </a:effectLst>
                <a:latin typeface="Times New Roman" panose="02020603050405020304" pitchFamily="18" charset="0"/>
                <a:cs typeface="Times New Roman" panose="02020603050405020304" pitchFamily="18" charset="0"/>
              </a:rPr>
              <a:t> </a:t>
            </a:r>
            <a:r>
              <a:rPr lang="en-US" sz="2400" dirty="0">
                <a:ln>
                  <a:solidFill>
                    <a:srgbClr val="C00000"/>
                  </a:solidFill>
                </a:ln>
                <a:effectLst>
                  <a:reflection blurRad="6350" stA="55000" endA="300" endPos="45500" dir="5400000" sy="-100000" algn="bl" rotWithShape="0"/>
                </a:effectLst>
                <a:latin typeface="Times New Roman" panose="02020603050405020304" pitchFamily="18" charset="0"/>
                <a:cs typeface="Times New Roman" panose="02020603050405020304" pitchFamily="18" charset="0"/>
                <a:sym typeface="Wingdings" panose="05000000000000000000" pitchFamily="2" charset="2"/>
              </a:rPr>
              <a:t> </a:t>
            </a:r>
            <a:r>
              <a:rPr lang="en-US" sz="2400" dirty="0" err="1">
                <a:ln>
                  <a:solidFill>
                    <a:srgbClr val="C00000"/>
                  </a:solidFill>
                </a:ln>
                <a:effectLst>
                  <a:reflection blurRad="6350" stA="55000" endA="300" endPos="45500" dir="5400000" sy="-100000" algn="bl" rotWithShape="0"/>
                </a:effectLst>
                <a:latin typeface="Times New Roman" panose="02020603050405020304" pitchFamily="18" charset="0"/>
                <a:cs typeface="Times New Roman" panose="02020603050405020304" pitchFamily="18" charset="0"/>
                <a:sym typeface="Wingdings" panose="05000000000000000000" pitchFamily="2" charset="2"/>
              </a:rPr>
              <a:t>vào</a:t>
            </a:r>
            <a:r>
              <a:rPr lang="en-US" sz="2400" dirty="0">
                <a:ln>
                  <a:solidFill>
                    <a:srgbClr val="C00000"/>
                  </a:solidFill>
                </a:ln>
                <a:effectLst>
                  <a:reflection blurRad="6350" stA="55000" endA="300" endPos="45500" dir="5400000" sy="-100000" algn="bl" rotWithShape="0"/>
                </a:effectLst>
                <a:latin typeface="Times New Roman" panose="02020603050405020304" pitchFamily="18" charset="0"/>
                <a:cs typeface="Times New Roman" panose="02020603050405020304" pitchFamily="18" charset="0"/>
                <a:sym typeface="Wingdings" panose="05000000000000000000" pitchFamily="2" charset="2"/>
              </a:rPr>
              <a:t> ô </a:t>
            </a:r>
            <a:r>
              <a:rPr lang="en-US" sz="2400" dirty="0" err="1">
                <a:ln>
                  <a:solidFill>
                    <a:srgbClr val="C00000"/>
                  </a:solidFill>
                </a:ln>
                <a:effectLst>
                  <a:reflection blurRad="6350" stA="55000" endA="300" endPos="45500" dir="5400000" sy="-100000" algn="bl" rotWithShape="0"/>
                </a:effectLst>
                <a:latin typeface="Times New Roman" panose="02020603050405020304" pitchFamily="18" charset="0"/>
                <a:cs typeface="Times New Roman" panose="02020603050405020304" pitchFamily="18" charset="0"/>
                <a:sym typeface="Wingdings" panose="05000000000000000000" pitchFamily="2" charset="2"/>
              </a:rPr>
              <a:t>trống</a:t>
            </a:r>
            <a:r>
              <a:rPr lang="en-US" sz="2400" dirty="0">
                <a:ln>
                  <a:solidFill>
                    <a:srgbClr val="C00000"/>
                  </a:solidFill>
                </a:ln>
                <a:effectLst>
                  <a:reflection blurRad="6350" stA="55000" endA="300" endPos="45500" dir="5400000" sy="-100000" algn="bl" rotWithShape="0"/>
                </a:effectLst>
                <a:latin typeface="Times New Roman" panose="02020603050405020304" pitchFamily="18" charset="0"/>
                <a:cs typeface="Times New Roman" panose="02020603050405020304" pitchFamily="18" charset="0"/>
                <a:sym typeface="Wingdings" panose="05000000000000000000" pitchFamily="2" charset="2"/>
              </a:rPr>
              <a:t> </a:t>
            </a:r>
            <a:r>
              <a:rPr lang="en-US" sz="2400" dirty="0" err="1">
                <a:ln>
                  <a:solidFill>
                    <a:srgbClr val="C00000"/>
                  </a:solidFill>
                </a:ln>
                <a:effectLst>
                  <a:reflection blurRad="6350" stA="55000" endA="300" endPos="45500" dir="5400000" sy="-100000" algn="bl" rotWithShape="0"/>
                </a:effectLst>
                <a:latin typeface="Times New Roman" panose="02020603050405020304" pitchFamily="18" charset="0"/>
                <a:cs typeface="Times New Roman" panose="02020603050405020304" pitchFamily="18" charset="0"/>
                <a:sym typeface="Wingdings" panose="05000000000000000000" pitchFamily="2" charset="2"/>
              </a:rPr>
              <a:t>trước</a:t>
            </a:r>
            <a:r>
              <a:rPr lang="en-US" sz="2400" dirty="0">
                <a:ln>
                  <a:solidFill>
                    <a:srgbClr val="C00000"/>
                  </a:solidFill>
                </a:ln>
                <a:effectLst>
                  <a:reflection blurRad="6350" stA="55000" endA="300" endPos="45500" dir="5400000" sy="-100000" algn="bl" rotWithShape="0"/>
                </a:effectLst>
                <a:latin typeface="Times New Roman" panose="02020603050405020304" pitchFamily="18" charset="0"/>
                <a:cs typeface="Times New Roman" panose="02020603050405020304" pitchFamily="18" charset="0"/>
                <a:sym typeface="Wingdings" panose="05000000000000000000" pitchFamily="2" charset="2"/>
              </a:rPr>
              <a:t> </a:t>
            </a:r>
            <a:r>
              <a:rPr lang="en-US" sz="2400" dirty="0" err="1">
                <a:ln>
                  <a:solidFill>
                    <a:srgbClr val="C00000"/>
                  </a:solidFill>
                </a:ln>
                <a:effectLst>
                  <a:reflection blurRad="6350" stA="55000" endA="300" endPos="45500" dir="5400000" sy="-100000" algn="bl" rotWithShape="0"/>
                </a:effectLst>
                <a:latin typeface="Times New Roman" panose="02020603050405020304" pitchFamily="18" charset="0"/>
                <a:cs typeface="Times New Roman" panose="02020603050405020304" pitchFamily="18" charset="0"/>
                <a:sym typeface="Wingdings" panose="05000000000000000000" pitchFamily="2" charset="2"/>
              </a:rPr>
              <a:t>tên</a:t>
            </a:r>
            <a:r>
              <a:rPr lang="en-US" sz="2400" dirty="0">
                <a:ln>
                  <a:solidFill>
                    <a:srgbClr val="C00000"/>
                  </a:solidFill>
                </a:ln>
                <a:effectLst>
                  <a:reflection blurRad="6350" stA="55000" endA="300" endPos="45500" dir="5400000" sy="-100000" algn="bl" rotWithShape="0"/>
                </a:effectLst>
                <a:latin typeface="Times New Roman" panose="02020603050405020304" pitchFamily="18" charset="0"/>
                <a:cs typeface="Times New Roman" panose="02020603050405020304" pitchFamily="18" charset="0"/>
                <a:sym typeface="Wingdings" panose="05000000000000000000" pitchFamily="2" charset="2"/>
              </a:rPr>
              <a:t> </a:t>
            </a:r>
            <a:r>
              <a:rPr lang="en-US" sz="2400" dirty="0" err="1">
                <a:ln>
                  <a:solidFill>
                    <a:srgbClr val="C00000"/>
                  </a:solidFill>
                </a:ln>
                <a:effectLst>
                  <a:reflection blurRad="6350" stA="55000" endA="300" endPos="45500" dir="5400000" sy="-100000" algn="bl" rotWithShape="0"/>
                </a:effectLst>
                <a:latin typeface="Times New Roman" panose="02020603050405020304" pitchFamily="18" charset="0"/>
                <a:cs typeface="Times New Roman" panose="02020603050405020304" pitchFamily="18" charset="0"/>
                <a:sym typeface="Wingdings" panose="05000000000000000000" pitchFamily="2" charset="2"/>
              </a:rPr>
              <a:t>các</a:t>
            </a:r>
            <a:r>
              <a:rPr lang="en-US" sz="2400" dirty="0">
                <a:ln>
                  <a:solidFill>
                    <a:srgbClr val="C00000"/>
                  </a:solidFill>
                </a:ln>
                <a:effectLst>
                  <a:reflection blurRad="6350" stA="55000" endA="300" endPos="45500" dir="5400000" sy="-100000" algn="bl" rotWithShape="0"/>
                </a:effectLst>
                <a:latin typeface="Times New Roman" panose="02020603050405020304" pitchFamily="18" charset="0"/>
                <a:cs typeface="Times New Roman" panose="02020603050405020304" pitchFamily="18" charset="0"/>
                <a:sym typeface="Wingdings" panose="05000000000000000000" pitchFamily="2" charset="2"/>
              </a:rPr>
              <a:t> </a:t>
            </a:r>
            <a:r>
              <a:rPr lang="en-US" sz="2400" dirty="0" err="1">
                <a:ln>
                  <a:solidFill>
                    <a:srgbClr val="C00000"/>
                  </a:solidFill>
                </a:ln>
                <a:effectLst>
                  <a:reflection blurRad="6350" stA="55000" endA="300" endPos="45500" dir="5400000" sy="-100000" algn="bl" rotWithShape="0"/>
                </a:effectLst>
                <a:latin typeface="Times New Roman" panose="02020603050405020304" pitchFamily="18" charset="0"/>
                <a:cs typeface="Times New Roman" panose="02020603050405020304" pitchFamily="18" charset="0"/>
                <a:sym typeface="Wingdings" panose="05000000000000000000" pitchFamily="2" charset="2"/>
              </a:rPr>
              <a:t>trình</a:t>
            </a:r>
            <a:r>
              <a:rPr lang="en-US" sz="2400" dirty="0">
                <a:ln>
                  <a:solidFill>
                    <a:srgbClr val="C00000"/>
                  </a:solidFill>
                </a:ln>
                <a:effectLst>
                  <a:reflection blurRad="6350" stA="55000" endA="300" endPos="45500" dir="5400000" sy="-100000" algn="bl" rotWithShape="0"/>
                </a:effectLst>
                <a:latin typeface="Times New Roman" panose="02020603050405020304" pitchFamily="18" charset="0"/>
                <a:cs typeface="Times New Roman" panose="02020603050405020304" pitchFamily="18" charset="0"/>
                <a:sym typeface="Wingdings" panose="05000000000000000000" pitchFamily="2" charset="2"/>
              </a:rPr>
              <a:t> </a:t>
            </a:r>
            <a:r>
              <a:rPr lang="en-US" sz="2400" dirty="0" err="1">
                <a:ln>
                  <a:solidFill>
                    <a:srgbClr val="C00000"/>
                  </a:solidFill>
                </a:ln>
                <a:effectLst>
                  <a:reflection blurRad="6350" stA="55000" endA="300" endPos="45500" dir="5400000" sy="-100000" algn="bl" rotWithShape="0"/>
                </a:effectLst>
                <a:latin typeface="Times New Roman" panose="02020603050405020304" pitchFamily="18" charset="0"/>
                <a:cs typeface="Times New Roman" panose="02020603050405020304" pitchFamily="18" charset="0"/>
                <a:sym typeface="Wingdings" panose="05000000000000000000" pitchFamily="2" charset="2"/>
              </a:rPr>
              <a:t>duyệt</a:t>
            </a:r>
            <a:r>
              <a:rPr lang="en-US" sz="2400" dirty="0">
                <a:ln>
                  <a:solidFill>
                    <a:srgbClr val="C00000"/>
                  </a:solidFill>
                </a:ln>
                <a:effectLst>
                  <a:reflection blurRad="6350" stA="55000" endA="300" endPos="45500" dir="5400000" sy="-100000" algn="bl" rotWithShape="0"/>
                </a:effectLst>
                <a:latin typeface="Times New Roman" panose="02020603050405020304" pitchFamily="18" charset="0"/>
                <a:cs typeface="Times New Roman" panose="02020603050405020304" pitchFamily="18" charset="0"/>
                <a:sym typeface="Wingdings" panose="05000000000000000000" pitchFamily="2" charset="2"/>
              </a:rPr>
              <a:t> web.</a:t>
            </a:r>
            <a:endParaRPr lang="en-US" sz="2400" dirty="0">
              <a:ln>
                <a:solidFill>
                  <a:srgbClr val="C00000"/>
                </a:solidFill>
              </a:ln>
              <a:effectLst>
                <a:reflection blurRad="6350" stA="55000" endA="300" endPos="45500" dir="5400000" sy="-100000" algn="bl" rotWithShape="0"/>
              </a:effectLst>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BA7A4E4F-164D-46BE-A0AE-3F1E976C6C31}"/>
              </a:ext>
            </a:extLst>
          </p:cNvPr>
          <p:cNvSpPr txBox="1"/>
          <p:nvPr/>
        </p:nvSpPr>
        <p:spPr>
          <a:xfrm>
            <a:off x="1899822" y="1947967"/>
            <a:ext cx="2697330" cy="461665"/>
          </a:xfrm>
          <a:prstGeom prst="rect">
            <a:avLst/>
          </a:prstGeom>
          <a:noFill/>
        </p:spPr>
        <p:txBody>
          <a:bodyPr wrap="square" rtlCol="0">
            <a:spAutoFit/>
          </a:bodyPr>
          <a:lstStyle/>
          <a:p>
            <a:r>
              <a:rPr lang="en-US" sz="2400" dirty="0">
                <a:ln>
                  <a:solidFill>
                    <a:srgbClr val="0070C0"/>
                  </a:solidFill>
                </a:ln>
                <a:effectLst>
                  <a:reflection blurRad="6350" stA="55000" endA="300" endPos="45500" dir="5400000" sy="-100000" algn="bl" rotWithShape="0"/>
                </a:effectLst>
                <a:latin typeface="Times New Roman" panose="02020603050405020304" pitchFamily="18" charset="0"/>
                <a:cs typeface="Times New Roman" panose="02020603050405020304" pitchFamily="18" charset="0"/>
                <a:sym typeface="Wingdings" panose="05000000000000000000" pitchFamily="2" charset="2"/>
              </a:rPr>
              <a:t></a:t>
            </a:r>
            <a:r>
              <a:rPr lang="en-US" sz="2400" dirty="0">
                <a:ln>
                  <a:solidFill>
                    <a:srgbClr val="0070C0"/>
                  </a:solidFill>
                </a:ln>
                <a:effectLst>
                  <a:reflection blurRad="6350" stA="55000" endA="300" endPos="45500" dir="5400000" sy="-100000" algn="bl" rotWithShape="0"/>
                </a:effectLst>
                <a:latin typeface="Times New Roman" panose="02020603050405020304" pitchFamily="18" charset="0"/>
                <a:cs typeface="Times New Roman" panose="02020603050405020304" pitchFamily="18" charset="0"/>
              </a:rPr>
              <a:t> Internet Explorer </a:t>
            </a:r>
          </a:p>
        </p:txBody>
      </p:sp>
      <p:sp>
        <p:nvSpPr>
          <p:cNvPr id="14" name="TextBox 13">
            <a:extLst>
              <a:ext uri="{FF2B5EF4-FFF2-40B4-BE49-F238E27FC236}">
                <a16:creationId xmlns:a16="http://schemas.microsoft.com/office/drawing/2014/main" id="{D71AFDA9-23CA-4AF5-8B97-BE0E24E3EB45}"/>
              </a:ext>
            </a:extLst>
          </p:cNvPr>
          <p:cNvSpPr txBox="1"/>
          <p:nvPr/>
        </p:nvSpPr>
        <p:spPr>
          <a:xfrm>
            <a:off x="1899822" y="2436536"/>
            <a:ext cx="2697330" cy="461665"/>
          </a:xfrm>
          <a:prstGeom prst="rect">
            <a:avLst/>
          </a:prstGeom>
          <a:noFill/>
        </p:spPr>
        <p:txBody>
          <a:bodyPr wrap="square" rtlCol="0">
            <a:spAutoFit/>
          </a:bodyPr>
          <a:lstStyle/>
          <a:p>
            <a:r>
              <a:rPr lang="en-US" sz="2400" dirty="0">
                <a:ln>
                  <a:solidFill>
                    <a:srgbClr val="0070C0"/>
                  </a:solidFill>
                </a:ln>
                <a:effectLst>
                  <a:reflection blurRad="6350" stA="55000" endA="300" endPos="45500" dir="5400000" sy="-100000" algn="bl" rotWithShape="0"/>
                </a:effectLst>
                <a:latin typeface="Times New Roman" panose="02020603050405020304" pitchFamily="18" charset="0"/>
                <a:cs typeface="Times New Roman" panose="02020603050405020304" pitchFamily="18" charset="0"/>
                <a:sym typeface="Wingdings" panose="05000000000000000000" pitchFamily="2" charset="2"/>
              </a:rPr>
              <a:t></a:t>
            </a:r>
            <a:r>
              <a:rPr lang="en-US" sz="2400" dirty="0">
                <a:ln>
                  <a:solidFill>
                    <a:srgbClr val="0070C0"/>
                  </a:solidFill>
                </a:ln>
                <a:effectLst>
                  <a:reflection blurRad="6350" stA="55000" endA="300" endPos="45500" dir="5400000" sy="-100000" algn="bl" rotWithShape="0"/>
                </a:effectLst>
                <a:latin typeface="Times New Roman" panose="02020603050405020304" pitchFamily="18" charset="0"/>
                <a:cs typeface="Times New Roman" panose="02020603050405020304" pitchFamily="18" charset="0"/>
              </a:rPr>
              <a:t> Violympic.vn </a:t>
            </a:r>
          </a:p>
        </p:txBody>
      </p:sp>
      <p:sp>
        <p:nvSpPr>
          <p:cNvPr id="15" name="TextBox 14">
            <a:extLst>
              <a:ext uri="{FF2B5EF4-FFF2-40B4-BE49-F238E27FC236}">
                <a16:creationId xmlns:a16="http://schemas.microsoft.com/office/drawing/2014/main" id="{C42CC618-9A01-4B46-BB2E-71ED339BC96F}"/>
              </a:ext>
            </a:extLst>
          </p:cNvPr>
          <p:cNvSpPr txBox="1"/>
          <p:nvPr/>
        </p:nvSpPr>
        <p:spPr>
          <a:xfrm>
            <a:off x="1899822" y="2924023"/>
            <a:ext cx="2697330" cy="461665"/>
          </a:xfrm>
          <a:prstGeom prst="rect">
            <a:avLst/>
          </a:prstGeom>
          <a:noFill/>
        </p:spPr>
        <p:txBody>
          <a:bodyPr wrap="square" rtlCol="0">
            <a:spAutoFit/>
          </a:bodyPr>
          <a:lstStyle/>
          <a:p>
            <a:r>
              <a:rPr lang="en-US" sz="2400" dirty="0">
                <a:ln>
                  <a:solidFill>
                    <a:srgbClr val="0070C0"/>
                  </a:solidFill>
                </a:ln>
                <a:effectLst>
                  <a:reflection blurRad="6350" stA="55000" endA="300" endPos="45500" dir="5400000" sy="-100000" algn="bl" rotWithShape="0"/>
                </a:effectLst>
                <a:latin typeface="Times New Roman" panose="02020603050405020304" pitchFamily="18" charset="0"/>
                <a:cs typeface="Times New Roman" panose="02020603050405020304" pitchFamily="18" charset="0"/>
                <a:sym typeface="Wingdings" panose="05000000000000000000" pitchFamily="2" charset="2"/>
              </a:rPr>
              <a:t></a:t>
            </a:r>
            <a:r>
              <a:rPr lang="en-US" sz="2400" dirty="0">
                <a:ln>
                  <a:solidFill>
                    <a:srgbClr val="0070C0"/>
                  </a:solidFill>
                </a:ln>
                <a:effectLst>
                  <a:reflection blurRad="6350" stA="55000" endA="300" endPos="45500" dir="5400000" sy="-100000" algn="bl" rotWithShape="0"/>
                </a:effectLst>
                <a:latin typeface="Times New Roman" panose="02020603050405020304" pitchFamily="18" charset="0"/>
                <a:cs typeface="Times New Roman" panose="02020603050405020304" pitchFamily="18" charset="0"/>
              </a:rPr>
              <a:t> IOE.vn </a:t>
            </a:r>
          </a:p>
        </p:txBody>
      </p:sp>
      <p:sp>
        <p:nvSpPr>
          <p:cNvPr id="16" name="TextBox 15">
            <a:extLst>
              <a:ext uri="{FF2B5EF4-FFF2-40B4-BE49-F238E27FC236}">
                <a16:creationId xmlns:a16="http://schemas.microsoft.com/office/drawing/2014/main" id="{EED6113A-257F-4FD5-BC31-11D183DD63ED}"/>
              </a:ext>
            </a:extLst>
          </p:cNvPr>
          <p:cNvSpPr txBox="1"/>
          <p:nvPr/>
        </p:nvSpPr>
        <p:spPr>
          <a:xfrm>
            <a:off x="1899822" y="3441507"/>
            <a:ext cx="2697330" cy="461665"/>
          </a:xfrm>
          <a:prstGeom prst="rect">
            <a:avLst/>
          </a:prstGeom>
          <a:noFill/>
        </p:spPr>
        <p:txBody>
          <a:bodyPr wrap="square" rtlCol="0">
            <a:spAutoFit/>
          </a:bodyPr>
          <a:lstStyle/>
          <a:p>
            <a:r>
              <a:rPr lang="en-US" sz="2400" dirty="0">
                <a:ln>
                  <a:solidFill>
                    <a:srgbClr val="0070C0"/>
                  </a:solidFill>
                </a:ln>
                <a:effectLst>
                  <a:reflection blurRad="6350" stA="55000" endA="300" endPos="45500" dir="5400000" sy="-100000" algn="bl" rotWithShape="0"/>
                </a:effectLst>
                <a:latin typeface="Times New Roman" panose="02020603050405020304" pitchFamily="18" charset="0"/>
                <a:cs typeface="Times New Roman" panose="02020603050405020304" pitchFamily="18" charset="0"/>
                <a:sym typeface="Wingdings" panose="05000000000000000000" pitchFamily="2" charset="2"/>
              </a:rPr>
              <a:t></a:t>
            </a:r>
            <a:r>
              <a:rPr lang="en-US" sz="2400" dirty="0">
                <a:ln>
                  <a:solidFill>
                    <a:srgbClr val="0070C0"/>
                  </a:solidFill>
                </a:ln>
                <a:effectLst>
                  <a:reflection blurRad="6350" stA="55000" endA="300" endPos="45500" dir="5400000" sy="-100000" algn="bl" rotWithShape="0"/>
                </a:effectLst>
                <a:latin typeface="Times New Roman" panose="02020603050405020304" pitchFamily="18" charset="0"/>
                <a:cs typeface="Times New Roman" panose="02020603050405020304" pitchFamily="18" charset="0"/>
              </a:rPr>
              <a:t> Google.com </a:t>
            </a:r>
          </a:p>
        </p:txBody>
      </p:sp>
      <p:sp>
        <p:nvSpPr>
          <p:cNvPr id="17" name="TextBox 16">
            <a:extLst>
              <a:ext uri="{FF2B5EF4-FFF2-40B4-BE49-F238E27FC236}">
                <a16:creationId xmlns:a16="http://schemas.microsoft.com/office/drawing/2014/main" id="{B3023740-4EB2-437F-95FA-D1E2B56886F3}"/>
              </a:ext>
            </a:extLst>
          </p:cNvPr>
          <p:cNvSpPr txBox="1"/>
          <p:nvPr/>
        </p:nvSpPr>
        <p:spPr>
          <a:xfrm>
            <a:off x="1908687" y="3931934"/>
            <a:ext cx="1828812" cy="461665"/>
          </a:xfrm>
          <a:prstGeom prst="rect">
            <a:avLst/>
          </a:prstGeom>
          <a:noFill/>
        </p:spPr>
        <p:txBody>
          <a:bodyPr wrap="square" rtlCol="0">
            <a:spAutoFit/>
          </a:bodyPr>
          <a:lstStyle/>
          <a:p>
            <a:r>
              <a:rPr lang="en-US" sz="2400" dirty="0">
                <a:ln>
                  <a:solidFill>
                    <a:srgbClr val="0070C0"/>
                  </a:solidFill>
                </a:ln>
                <a:effectLst>
                  <a:reflection blurRad="6350" stA="55000" endA="300" endPos="45500" dir="5400000" sy="-100000" algn="bl" rotWithShape="0"/>
                </a:effectLst>
                <a:latin typeface="Times New Roman" panose="02020603050405020304" pitchFamily="18" charset="0"/>
                <a:cs typeface="Times New Roman" panose="02020603050405020304" pitchFamily="18" charset="0"/>
                <a:sym typeface="Wingdings" panose="05000000000000000000" pitchFamily="2" charset="2"/>
              </a:rPr>
              <a:t></a:t>
            </a:r>
            <a:r>
              <a:rPr lang="en-US" sz="2400" dirty="0">
                <a:ln>
                  <a:solidFill>
                    <a:srgbClr val="0070C0"/>
                  </a:solidFill>
                </a:ln>
                <a:effectLst>
                  <a:reflection blurRad="6350" stA="55000" endA="300" endPos="45500" dir="5400000" sy="-100000" algn="bl" rotWithShape="0"/>
                </a:effectLst>
                <a:latin typeface="Times New Roman" panose="02020603050405020304" pitchFamily="18" charset="0"/>
                <a:cs typeface="Times New Roman" panose="02020603050405020304" pitchFamily="18" charset="0"/>
              </a:rPr>
              <a:t> Yahoo! </a:t>
            </a:r>
          </a:p>
        </p:txBody>
      </p:sp>
      <p:sp>
        <p:nvSpPr>
          <p:cNvPr id="19" name="TextBox 18">
            <a:extLst>
              <a:ext uri="{FF2B5EF4-FFF2-40B4-BE49-F238E27FC236}">
                <a16:creationId xmlns:a16="http://schemas.microsoft.com/office/drawing/2014/main" id="{F0B7C53B-21D7-4AB0-935E-8BEE2153A43D}"/>
              </a:ext>
            </a:extLst>
          </p:cNvPr>
          <p:cNvSpPr txBox="1"/>
          <p:nvPr/>
        </p:nvSpPr>
        <p:spPr>
          <a:xfrm>
            <a:off x="7113974" y="1947966"/>
            <a:ext cx="2697330" cy="461665"/>
          </a:xfrm>
          <a:prstGeom prst="rect">
            <a:avLst/>
          </a:prstGeom>
          <a:noFill/>
        </p:spPr>
        <p:txBody>
          <a:bodyPr wrap="square" rtlCol="0">
            <a:spAutoFit/>
          </a:bodyPr>
          <a:lstStyle/>
          <a:p>
            <a:r>
              <a:rPr lang="en-US" sz="2400" dirty="0">
                <a:ln>
                  <a:solidFill>
                    <a:srgbClr val="0070C0"/>
                  </a:solidFill>
                </a:ln>
                <a:effectLst>
                  <a:reflection blurRad="6350" stA="55000" endA="300" endPos="45500" dir="5400000" sy="-100000" algn="bl" rotWithShape="0"/>
                </a:effectLst>
                <a:latin typeface="Times New Roman" panose="02020603050405020304" pitchFamily="18" charset="0"/>
                <a:cs typeface="Times New Roman" panose="02020603050405020304" pitchFamily="18" charset="0"/>
                <a:sym typeface="Wingdings" panose="05000000000000000000" pitchFamily="2" charset="2"/>
              </a:rPr>
              <a:t></a:t>
            </a:r>
            <a:r>
              <a:rPr lang="en-US" sz="2400" dirty="0">
                <a:ln>
                  <a:solidFill>
                    <a:srgbClr val="0070C0"/>
                  </a:solidFill>
                </a:ln>
                <a:effectLst>
                  <a:reflection blurRad="6350" stA="55000" endA="300" endPos="45500" dir="5400000" sy="-100000" algn="bl" rotWithShape="0"/>
                </a:effectLst>
                <a:latin typeface="Times New Roman" panose="02020603050405020304" pitchFamily="18" charset="0"/>
                <a:cs typeface="Times New Roman" panose="02020603050405020304" pitchFamily="18" charset="0"/>
              </a:rPr>
              <a:t> Microsoft Word </a:t>
            </a:r>
          </a:p>
        </p:txBody>
      </p:sp>
      <p:sp>
        <p:nvSpPr>
          <p:cNvPr id="20" name="TextBox 19">
            <a:extLst>
              <a:ext uri="{FF2B5EF4-FFF2-40B4-BE49-F238E27FC236}">
                <a16:creationId xmlns:a16="http://schemas.microsoft.com/office/drawing/2014/main" id="{9DBBD2FB-CBB8-4D92-A268-94484F1E8639}"/>
              </a:ext>
            </a:extLst>
          </p:cNvPr>
          <p:cNvSpPr txBox="1"/>
          <p:nvPr/>
        </p:nvSpPr>
        <p:spPr>
          <a:xfrm>
            <a:off x="7128772" y="2459950"/>
            <a:ext cx="2697330" cy="461665"/>
          </a:xfrm>
          <a:prstGeom prst="rect">
            <a:avLst/>
          </a:prstGeom>
          <a:noFill/>
        </p:spPr>
        <p:txBody>
          <a:bodyPr wrap="square" rtlCol="0">
            <a:spAutoFit/>
          </a:bodyPr>
          <a:lstStyle/>
          <a:p>
            <a:r>
              <a:rPr lang="en-US" sz="2400" dirty="0">
                <a:ln>
                  <a:solidFill>
                    <a:srgbClr val="0070C0"/>
                  </a:solidFill>
                </a:ln>
                <a:effectLst>
                  <a:reflection blurRad="6350" stA="55000" endA="300" endPos="45500" dir="5400000" sy="-100000" algn="bl" rotWithShape="0"/>
                </a:effectLst>
                <a:latin typeface="Times New Roman" panose="02020603050405020304" pitchFamily="18" charset="0"/>
                <a:cs typeface="Times New Roman" panose="02020603050405020304" pitchFamily="18" charset="0"/>
                <a:sym typeface="Wingdings" panose="05000000000000000000" pitchFamily="2" charset="2"/>
              </a:rPr>
              <a:t></a:t>
            </a:r>
            <a:r>
              <a:rPr lang="en-US" sz="2400" dirty="0">
                <a:ln>
                  <a:solidFill>
                    <a:srgbClr val="0070C0"/>
                  </a:solidFill>
                </a:ln>
                <a:effectLst>
                  <a:reflection blurRad="6350" stA="55000" endA="300" endPos="45500" dir="5400000" sy="-100000" algn="bl" rotWithShape="0"/>
                </a:effectLst>
                <a:latin typeface="Times New Roman" panose="02020603050405020304" pitchFamily="18" charset="0"/>
                <a:cs typeface="Times New Roman" panose="02020603050405020304" pitchFamily="18" charset="0"/>
              </a:rPr>
              <a:t> Mozilla Firefox</a:t>
            </a:r>
          </a:p>
        </p:txBody>
      </p:sp>
      <p:sp>
        <p:nvSpPr>
          <p:cNvPr id="21" name="TextBox 20">
            <a:extLst>
              <a:ext uri="{FF2B5EF4-FFF2-40B4-BE49-F238E27FC236}">
                <a16:creationId xmlns:a16="http://schemas.microsoft.com/office/drawing/2014/main" id="{851C419E-C3D8-467D-BC20-872BB3EC6FDC}"/>
              </a:ext>
            </a:extLst>
          </p:cNvPr>
          <p:cNvSpPr txBox="1"/>
          <p:nvPr/>
        </p:nvSpPr>
        <p:spPr>
          <a:xfrm>
            <a:off x="7128772" y="2979842"/>
            <a:ext cx="3244789" cy="461665"/>
          </a:xfrm>
          <a:prstGeom prst="rect">
            <a:avLst/>
          </a:prstGeom>
          <a:noFill/>
        </p:spPr>
        <p:txBody>
          <a:bodyPr wrap="square" rtlCol="0">
            <a:spAutoFit/>
          </a:bodyPr>
          <a:lstStyle/>
          <a:p>
            <a:r>
              <a:rPr lang="en-US" sz="2400" dirty="0">
                <a:ln>
                  <a:solidFill>
                    <a:srgbClr val="0070C0"/>
                  </a:solidFill>
                </a:ln>
                <a:effectLst>
                  <a:reflection blurRad="6350" stA="55000" endA="300" endPos="45500" dir="5400000" sy="-100000" algn="bl" rotWithShape="0"/>
                </a:effectLst>
                <a:latin typeface="Times New Roman" panose="02020603050405020304" pitchFamily="18" charset="0"/>
                <a:cs typeface="Times New Roman" panose="02020603050405020304" pitchFamily="18" charset="0"/>
                <a:sym typeface="Wingdings" panose="05000000000000000000" pitchFamily="2" charset="2"/>
              </a:rPr>
              <a:t></a:t>
            </a:r>
            <a:r>
              <a:rPr lang="en-US" sz="2400" dirty="0">
                <a:ln>
                  <a:solidFill>
                    <a:srgbClr val="0070C0"/>
                  </a:solidFill>
                </a:ln>
                <a:effectLst>
                  <a:reflection blurRad="6350" stA="55000" endA="300" endPos="45500" dir="5400000" sy="-100000" algn="bl" rotWithShape="0"/>
                </a:effectLst>
                <a:latin typeface="Times New Roman" panose="02020603050405020304" pitchFamily="18" charset="0"/>
                <a:cs typeface="Times New Roman" panose="02020603050405020304" pitchFamily="18" charset="0"/>
              </a:rPr>
              <a:t> Microsoft PowerPoint </a:t>
            </a:r>
          </a:p>
        </p:txBody>
      </p:sp>
      <p:sp>
        <p:nvSpPr>
          <p:cNvPr id="22" name="TextBox 21">
            <a:extLst>
              <a:ext uri="{FF2B5EF4-FFF2-40B4-BE49-F238E27FC236}">
                <a16:creationId xmlns:a16="http://schemas.microsoft.com/office/drawing/2014/main" id="{BAA95DAD-8DE1-4D82-816D-02147626E6DA}"/>
              </a:ext>
            </a:extLst>
          </p:cNvPr>
          <p:cNvSpPr txBox="1"/>
          <p:nvPr/>
        </p:nvSpPr>
        <p:spPr>
          <a:xfrm>
            <a:off x="7128772" y="3470197"/>
            <a:ext cx="2697330" cy="461665"/>
          </a:xfrm>
          <a:prstGeom prst="rect">
            <a:avLst/>
          </a:prstGeom>
          <a:noFill/>
        </p:spPr>
        <p:txBody>
          <a:bodyPr wrap="square" rtlCol="0">
            <a:spAutoFit/>
          </a:bodyPr>
          <a:lstStyle/>
          <a:p>
            <a:r>
              <a:rPr lang="en-US" sz="2400" dirty="0">
                <a:ln>
                  <a:solidFill>
                    <a:srgbClr val="0070C0"/>
                  </a:solidFill>
                </a:ln>
                <a:effectLst>
                  <a:reflection blurRad="6350" stA="55000" endA="300" endPos="45500" dir="5400000" sy="-100000" algn="bl" rotWithShape="0"/>
                </a:effectLst>
                <a:latin typeface="Times New Roman" panose="02020603050405020304" pitchFamily="18" charset="0"/>
                <a:cs typeface="Times New Roman" panose="02020603050405020304" pitchFamily="18" charset="0"/>
                <a:sym typeface="Wingdings" panose="05000000000000000000" pitchFamily="2" charset="2"/>
              </a:rPr>
              <a:t></a:t>
            </a:r>
            <a:r>
              <a:rPr lang="en-US" sz="2400" dirty="0">
                <a:ln>
                  <a:solidFill>
                    <a:srgbClr val="0070C0"/>
                  </a:solidFill>
                </a:ln>
                <a:effectLst>
                  <a:reflection blurRad="6350" stA="55000" endA="300" endPos="45500" dir="5400000" sy="-100000" algn="bl" rotWithShape="0"/>
                </a:effectLst>
                <a:latin typeface="Times New Roman" panose="02020603050405020304" pitchFamily="18" charset="0"/>
                <a:cs typeface="Times New Roman" panose="02020603050405020304" pitchFamily="18" charset="0"/>
              </a:rPr>
              <a:t> Google Chrome </a:t>
            </a:r>
          </a:p>
        </p:txBody>
      </p:sp>
      <p:sp>
        <p:nvSpPr>
          <p:cNvPr id="23" name="TextBox 22">
            <a:extLst>
              <a:ext uri="{FF2B5EF4-FFF2-40B4-BE49-F238E27FC236}">
                <a16:creationId xmlns:a16="http://schemas.microsoft.com/office/drawing/2014/main" id="{6F240A46-155E-4B34-9E75-735F71EB6118}"/>
              </a:ext>
            </a:extLst>
          </p:cNvPr>
          <p:cNvSpPr txBox="1"/>
          <p:nvPr/>
        </p:nvSpPr>
        <p:spPr>
          <a:xfrm>
            <a:off x="7128772" y="3931934"/>
            <a:ext cx="2697330" cy="461665"/>
          </a:xfrm>
          <a:prstGeom prst="rect">
            <a:avLst/>
          </a:prstGeom>
          <a:noFill/>
        </p:spPr>
        <p:txBody>
          <a:bodyPr wrap="square" rtlCol="0">
            <a:spAutoFit/>
          </a:bodyPr>
          <a:lstStyle/>
          <a:p>
            <a:r>
              <a:rPr lang="en-US" sz="2400" dirty="0">
                <a:ln>
                  <a:solidFill>
                    <a:srgbClr val="0070C0"/>
                  </a:solidFill>
                </a:ln>
                <a:effectLst>
                  <a:reflection blurRad="6350" stA="55000" endA="300" endPos="45500" dir="5400000" sy="-100000" algn="bl" rotWithShape="0"/>
                </a:effectLst>
                <a:latin typeface="Times New Roman" panose="02020603050405020304" pitchFamily="18" charset="0"/>
                <a:cs typeface="Times New Roman" panose="02020603050405020304" pitchFamily="18" charset="0"/>
                <a:sym typeface="Wingdings" panose="05000000000000000000" pitchFamily="2" charset="2"/>
              </a:rPr>
              <a:t></a:t>
            </a:r>
            <a:r>
              <a:rPr lang="en-US" sz="2400" dirty="0">
                <a:ln>
                  <a:solidFill>
                    <a:srgbClr val="0070C0"/>
                  </a:solidFill>
                </a:ln>
                <a:effectLst>
                  <a:reflection blurRad="6350" stA="55000" endA="300" endPos="45500" dir="5400000" sy="-100000" algn="bl" rotWithShape="0"/>
                </a:effectLst>
                <a:latin typeface="Times New Roman" panose="02020603050405020304" pitchFamily="18" charset="0"/>
                <a:cs typeface="Times New Roman" panose="02020603050405020304" pitchFamily="18" charset="0"/>
              </a:rPr>
              <a:t> Opera</a:t>
            </a:r>
          </a:p>
        </p:txBody>
      </p:sp>
      <p:pic>
        <p:nvPicPr>
          <p:cNvPr id="25" name="Picture 24">
            <a:extLst>
              <a:ext uri="{FF2B5EF4-FFF2-40B4-BE49-F238E27FC236}">
                <a16:creationId xmlns:a16="http://schemas.microsoft.com/office/drawing/2014/main" id="{16AD7DC3-4ECF-44A7-A0AA-07DD90DC68E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9135" y="5073546"/>
            <a:ext cx="1442658" cy="1442658"/>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27" name="Picture 26">
            <a:extLst>
              <a:ext uri="{FF2B5EF4-FFF2-40B4-BE49-F238E27FC236}">
                <a16:creationId xmlns:a16="http://schemas.microsoft.com/office/drawing/2014/main" id="{E66AAA29-C755-4BB8-88E3-C5BAF19F47B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67215" y="4476179"/>
            <a:ext cx="1370284" cy="1317208"/>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29" name="Picture 28">
            <a:extLst>
              <a:ext uri="{FF2B5EF4-FFF2-40B4-BE49-F238E27FC236}">
                <a16:creationId xmlns:a16="http://schemas.microsoft.com/office/drawing/2014/main" id="{CA2351C0-9C55-4CB3-A5CA-22C1E6E530E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36407" y="4479985"/>
            <a:ext cx="1341334" cy="1341334"/>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31" name="Picture 30">
            <a:extLst>
              <a:ext uri="{FF2B5EF4-FFF2-40B4-BE49-F238E27FC236}">
                <a16:creationId xmlns:a16="http://schemas.microsoft.com/office/drawing/2014/main" id="{E2A66F39-3EC4-4542-9924-20C2A1A765C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23144" y="5167633"/>
            <a:ext cx="1235186" cy="1283434"/>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33" name="Picture 32">
            <a:extLst>
              <a:ext uri="{FF2B5EF4-FFF2-40B4-BE49-F238E27FC236}">
                <a16:creationId xmlns:a16="http://schemas.microsoft.com/office/drawing/2014/main" id="{9FAC7D77-470C-4DCA-9BC0-67FB665E825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162113" y="5138683"/>
            <a:ext cx="1350984" cy="1312384"/>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35" name="Picture 34">
            <a:extLst>
              <a:ext uri="{FF2B5EF4-FFF2-40B4-BE49-F238E27FC236}">
                <a16:creationId xmlns:a16="http://schemas.microsoft.com/office/drawing/2014/main" id="{A025DCD2-4B6D-4E04-91BA-27E5511CF4A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806052" y="4482491"/>
            <a:ext cx="1259310" cy="1370284"/>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extLst>
      <p:ext uri="{BB962C8B-B14F-4D97-AF65-F5344CB8AC3E}">
        <p14:creationId xmlns:p14="http://schemas.microsoft.com/office/powerpoint/2010/main" val="411229995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29380D8-EA57-445F-8716-98AC06E04A5F}"/>
              </a:ext>
            </a:extLst>
          </p:cNvPr>
          <p:cNvSpPr txBox="1"/>
          <p:nvPr/>
        </p:nvSpPr>
        <p:spPr>
          <a:xfrm>
            <a:off x="674703" y="291485"/>
            <a:ext cx="10884024" cy="523220"/>
          </a:xfrm>
          <a:prstGeom prst="rect">
            <a:avLst/>
          </a:prstGeom>
          <a:noFill/>
        </p:spPr>
        <p:txBody>
          <a:bodyPr wrap="square" rtlCol="0">
            <a:spAutoFit/>
          </a:bodyPr>
          <a:lstStyle/>
          <a:p>
            <a:pPr algn="ctr"/>
            <a:r>
              <a:rPr lang="en-US" sz="2800" dirty="0">
                <a:ln>
                  <a:solidFill>
                    <a:srgbClr val="0070C0"/>
                  </a:solidFill>
                </a:ln>
                <a:effectLst>
                  <a:reflection blurRad="6350" stA="55000" endA="300" endPos="45500" dir="5400000" sy="-100000" algn="bl" rotWithShape="0"/>
                </a:effectLst>
                <a:latin typeface="Times New Roman" panose="02020603050405020304" pitchFamily="18" charset="0"/>
                <a:cs typeface="Times New Roman" panose="02020603050405020304" pitchFamily="18" charset="0"/>
              </a:rPr>
              <a:t>HOẠT ĐỘNG 3: TÌM KIẾM THÔNG TIN </a:t>
            </a:r>
          </a:p>
        </p:txBody>
      </p:sp>
      <p:sp>
        <p:nvSpPr>
          <p:cNvPr id="3" name="TextBox 2">
            <a:extLst>
              <a:ext uri="{FF2B5EF4-FFF2-40B4-BE49-F238E27FC236}">
                <a16:creationId xmlns:a16="http://schemas.microsoft.com/office/drawing/2014/main" id="{497EA91B-5A03-480D-8DB4-B03F9485EB63}"/>
              </a:ext>
            </a:extLst>
          </p:cNvPr>
          <p:cNvSpPr txBox="1"/>
          <p:nvPr/>
        </p:nvSpPr>
        <p:spPr>
          <a:xfrm>
            <a:off x="3009532" y="1216284"/>
            <a:ext cx="6338656" cy="830997"/>
          </a:xfrm>
          <a:prstGeom prst="rect">
            <a:avLst/>
          </a:prstGeom>
          <a:noFill/>
        </p:spPr>
        <p:txBody>
          <a:bodyPr wrap="square" rtlCol="0">
            <a:spAutoFit/>
          </a:bodyPr>
          <a:lstStyle/>
          <a:p>
            <a:r>
              <a:rPr lang="en-US" sz="2400" dirty="0" err="1">
                <a:ln>
                  <a:solidFill>
                    <a:srgbClr val="C00000"/>
                  </a:solidFill>
                </a:ln>
                <a:effectLst>
                  <a:reflection blurRad="6350" stA="55000" endA="300" endPos="45500" dir="5400000" sy="-100000" algn="bl" rotWithShape="0"/>
                </a:effectLst>
                <a:latin typeface="Times New Roman" panose="02020603050405020304" pitchFamily="18" charset="0"/>
                <a:cs typeface="Times New Roman" panose="02020603050405020304" pitchFamily="18" charset="0"/>
              </a:rPr>
              <a:t>Em</a:t>
            </a:r>
            <a:r>
              <a:rPr lang="en-US" sz="2400" dirty="0">
                <a:ln>
                  <a:solidFill>
                    <a:srgbClr val="C00000"/>
                  </a:solidFill>
                </a:ln>
                <a:effectLst>
                  <a:reflection blurRad="6350" stA="55000" endA="300" endPos="45500" dir="5400000" sy="-100000" algn="bl" rotWithShape="0"/>
                </a:effectLst>
                <a:latin typeface="Times New Roman" panose="02020603050405020304" pitchFamily="18" charset="0"/>
                <a:cs typeface="Times New Roman" panose="02020603050405020304" pitchFamily="18" charset="0"/>
              </a:rPr>
              <a:t> </a:t>
            </a:r>
            <a:r>
              <a:rPr lang="en-US" sz="2400" dirty="0" err="1">
                <a:ln>
                  <a:solidFill>
                    <a:srgbClr val="C00000"/>
                  </a:solidFill>
                </a:ln>
                <a:effectLst>
                  <a:reflection blurRad="6350" stA="55000" endA="300" endPos="45500" dir="5400000" sy="-100000" algn="bl" rotWithShape="0"/>
                </a:effectLst>
                <a:latin typeface="Times New Roman" panose="02020603050405020304" pitchFamily="18" charset="0"/>
                <a:cs typeface="Times New Roman" panose="02020603050405020304" pitchFamily="18" charset="0"/>
              </a:rPr>
              <a:t>có</a:t>
            </a:r>
            <a:r>
              <a:rPr lang="en-US" sz="2400" dirty="0">
                <a:ln>
                  <a:solidFill>
                    <a:srgbClr val="C00000"/>
                  </a:solidFill>
                </a:ln>
                <a:effectLst>
                  <a:reflection blurRad="6350" stA="55000" endA="300" endPos="45500" dir="5400000" sy="-100000" algn="bl" rotWithShape="0"/>
                </a:effectLst>
                <a:latin typeface="Times New Roman" panose="02020603050405020304" pitchFamily="18" charset="0"/>
                <a:cs typeface="Times New Roman" panose="02020603050405020304" pitchFamily="18" charset="0"/>
              </a:rPr>
              <a:t> </a:t>
            </a:r>
            <a:r>
              <a:rPr lang="en-US" sz="2400" dirty="0" err="1">
                <a:ln>
                  <a:solidFill>
                    <a:srgbClr val="C00000"/>
                  </a:solidFill>
                </a:ln>
                <a:effectLst>
                  <a:reflection blurRad="6350" stA="55000" endA="300" endPos="45500" dir="5400000" sy="-100000" algn="bl" rotWithShape="0"/>
                </a:effectLst>
                <a:latin typeface="Times New Roman" panose="02020603050405020304" pitchFamily="18" charset="0"/>
                <a:cs typeface="Times New Roman" panose="02020603050405020304" pitchFamily="18" charset="0"/>
              </a:rPr>
              <a:t>từng</a:t>
            </a:r>
            <a:r>
              <a:rPr lang="en-US" sz="2400" dirty="0">
                <a:ln>
                  <a:solidFill>
                    <a:srgbClr val="C00000"/>
                  </a:solidFill>
                </a:ln>
                <a:effectLst>
                  <a:reflection blurRad="6350" stA="55000" endA="300" endPos="45500" dir="5400000" sy="-100000" algn="bl" rotWithShape="0"/>
                </a:effectLst>
                <a:latin typeface="Times New Roman" panose="02020603050405020304" pitchFamily="18" charset="0"/>
                <a:cs typeface="Times New Roman" panose="02020603050405020304" pitchFamily="18" charset="0"/>
              </a:rPr>
              <a:t> </a:t>
            </a:r>
            <a:r>
              <a:rPr lang="en-US" sz="2400" dirty="0" err="1">
                <a:ln>
                  <a:solidFill>
                    <a:srgbClr val="C00000"/>
                  </a:solidFill>
                </a:ln>
                <a:effectLst>
                  <a:reflection blurRad="6350" stA="55000" endA="300" endPos="45500" dir="5400000" sy="-100000" algn="bl" rotWithShape="0"/>
                </a:effectLst>
                <a:latin typeface="Times New Roman" panose="02020603050405020304" pitchFamily="18" charset="0"/>
                <a:cs typeface="Times New Roman" panose="02020603050405020304" pitchFamily="18" charset="0"/>
              </a:rPr>
              <a:t>tìm</a:t>
            </a:r>
            <a:r>
              <a:rPr lang="en-US" sz="2400" dirty="0">
                <a:ln>
                  <a:solidFill>
                    <a:srgbClr val="C00000"/>
                  </a:solidFill>
                </a:ln>
                <a:effectLst>
                  <a:reflection blurRad="6350" stA="55000" endA="300" endPos="45500" dir="5400000" sy="-100000" algn="bl" rotWithShape="0"/>
                </a:effectLst>
                <a:latin typeface="Times New Roman" panose="02020603050405020304" pitchFamily="18" charset="0"/>
                <a:cs typeface="Times New Roman" panose="02020603050405020304" pitchFamily="18" charset="0"/>
              </a:rPr>
              <a:t> </a:t>
            </a:r>
            <a:r>
              <a:rPr lang="en-US" sz="2400" dirty="0" err="1">
                <a:ln>
                  <a:solidFill>
                    <a:srgbClr val="C00000"/>
                  </a:solidFill>
                </a:ln>
                <a:effectLst>
                  <a:reflection blurRad="6350" stA="55000" endA="300" endPos="45500" dir="5400000" sy="-100000" algn="bl" rotWithShape="0"/>
                </a:effectLst>
                <a:latin typeface="Times New Roman" panose="02020603050405020304" pitchFamily="18" charset="0"/>
                <a:cs typeface="Times New Roman" panose="02020603050405020304" pitchFamily="18" charset="0"/>
              </a:rPr>
              <a:t>kiếm</a:t>
            </a:r>
            <a:r>
              <a:rPr lang="en-US" sz="2400" dirty="0">
                <a:ln>
                  <a:solidFill>
                    <a:srgbClr val="C00000"/>
                  </a:solidFill>
                </a:ln>
                <a:effectLst>
                  <a:reflection blurRad="6350" stA="55000" endA="300" endPos="45500" dir="5400000" sy="-100000" algn="bl" rotWithShape="0"/>
                </a:effectLst>
                <a:latin typeface="Times New Roman" panose="02020603050405020304" pitchFamily="18" charset="0"/>
                <a:cs typeface="Times New Roman" panose="02020603050405020304" pitchFamily="18" charset="0"/>
              </a:rPr>
              <a:t> </a:t>
            </a:r>
            <a:r>
              <a:rPr lang="en-US" sz="2400" dirty="0" err="1">
                <a:ln>
                  <a:solidFill>
                    <a:srgbClr val="C00000"/>
                  </a:solidFill>
                </a:ln>
                <a:effectLst>
                  <a:reflection blurRad="6350" stA="55000" endA="300" endPos="45500" dir="5400000" sy="-100000" algn="bl" rotWithShape="0"/>
                </a:effectLst>
                <a:latin typeface="Times New Roman" panose="02020603050405020304" pitchFamily="18" charset="0"/>
                <a:cs typeface="Times New Roman" panose="02020603050405020304" pitchFamily="18" charset="0"/>
              </a:rPr>
              <a:t>thông</a:t>
            </a:r>
            <a:r>
              <a:rPr lang="en-US" sz="2400" dirty="0">
                <a:ln>
                  <a:solidFill>
                    <a:srgbClr val="C00000"/>
                  </a:solidFill>
                </a:ln>
                <a:effectLst>
                  <a:reflection blurRad="6350" stA="55000" endA="300" endPos="45500" dir="5400000" sy="-100000" algn="bl" rotWithShape="0"/>
                </a:effectLst>
                <a:latin typeface="Times New Roman" panose="02020603050405020304" pitchFamily="18" charset="0"/>
                <a:cs typeface="Times New Roman" panose="02020603050405020304" pitchFamily="18" charset="0"/>
              </a:rPr>
              <a:t> tin </a:t>
            </a:r>
            <a:r>
              <a:rPr lang="en-US" sz="2400" dirty="0" err="1">
                <a:ln>
                  <a:solidFill>
                    <a:srgbClr val="C00000"/>
                  </a:solidFill>
                </a:ln>
                <a:effectLst>
                  <a:reflection blurRad="6350" stA="55000" endA="300" endPos="45500" dir="5400000" sy="-100000" algn="bl" rotWithShape="0"/>
                </a:effectLst>
                <a:latin typeface="Times New Roman" panose="02020603050405020304" pitchFamily="18" charset="0"/>
                <a:cs typeface="Times New Roman" panose="02020603050405020304" pitchFamily="18" charset="0"/>
              </a:rPr>
              <a:t>trên</a:t>
            </a:r>
            <a:r>
              <a:rPr lang="en-US" sz="2400" dirty="0">
                <a:ln>
                  <a:solidFill>
                    <a:srgbClr val="C00000"/>
                  </a:solidFill>
                </a:ln>
                <a:effectLst>
                  <a:reflection blurRad="6350" stA="55000" endA="300" endPos="45500" dir="5400000" sy="-100000" algn="bl" rotWithShape="0"/>
                </a:effectLst>
                <a:latin typeface="Times New Roman" panose="02020603050405020304" pitchFamily="18" charset="0"/>
                <a:cs typeface="Times New Roman" panose="02020603050405020304" pitchFamily="18" charset="0"/>
              </a:rPr>
              <a:t> internet </a:t>
            </a:r>
            <a:r>
              <a:rPr lang="en-US" sz="2400" dirty="0" err="1">
                <a:ln>
                  <a:solidFill>
                    <a:srgbClr val="C00000"/>
                  </a:solidFill>
                </a:ln>
                <a:effectLst>
                  <a:reflection blurRad="6350" stA="55000" endA="300" endPos="45500" dir="5400000" sy="-100000" algn="bl" rotWithShape="0"/>
                </a:effectLst>
                <a:latin typeface="Times New Roman" panose="02020603050405020304" pitchFamily="18" charset="0"/>
                <a:cs typeface="Times New Roman" panose="02020603050405020304" pitchFamily="18" charset="0"/>
              </a:rPr>
              <a:t>chưa</a:t>
            </a:r>
            <a:r>
              <a:rPr lang="en-US" sz="2400" dirty="0">
                <a:ln>
                  <a:solidFill>
                    <a:srgbClr val="C00000"/>
                  </a:solidFill>
                </a:ln>
                <a:effectLst>
                  <a:reflection blurRad="6350" stA="55000" endA="300" endPos="45500" dir="5400000" sy="-100000" algn="bl" rotWithShape="0"/>
                </a:effectLst>
                <a:latin typeface="Times New Roman" panose="02020603050405020304" pitchFamily="18" charset="0"/>
                <a:cs typeface="Times New Roman" panose="02020603050405020304" pitchFamily="18" charset="0"/>
              </a:rPr>
              <a:t>? </a:t>
            </a:r>
          </a:p>
          <a:p>
            <a:r>
              <a:rPr lang="en-US" sz="2400" dirty="0" err="1">
                <a:ln>
                  <a:solidFill>
                    <a:srgbClr val="C00000"/>
                  </a:solidFill>
                </a:ln>
                <a:effectLst>
                  <a:reflection blurRad="6350" stA="55000" endA="300" endPos="45500" dir="5400000" sy="-100000" algn="bl" rotWithShape="0"/>
                </a:effectLst>
                <a:latin typeface="Times New Roman" panose="02020603050405020304" pitchFamily="18" charset="0"/>
                <a:cs typeface="Times New Roman" panose="02020603050405020304" pitchFamily="18" charset="0"/>
              </a:rPr>
              <a:t>Em</a:t>
            </a:r>
            <a:r>
              <a:rPr lang="en-US" sz="2400" dirty="0">
                <a:ln>
                  <a:solidFill>
                    <a:srgbClr val="C00000"/>
                  </a:solidFill>
                </a:ln>
                <a:effectLst>
                  <a:reflection blurRad="6350" stA="55000" endA="300" endPos="45500" dir="5400000" sy="-100000" algn="bl" rotWithShape="0"/>
                </a:effectLst>
                <a:latin typeface="Times New Roman" panose="02020603050405020304" pitchFamily="18" charset="0"/>
                <a:cs typeface="Times New Roman" panose="02020603050405020304" pitchFamily="18" charset="0"/>
              </a:rPr>
              <a:t> </a:t>
            </a:r>
            <a:r>
              <a:rPr lang="en-US" sz="2400" dirty="0" err="1">
                <a:ln>
                  <a:solidFill>
                    <a:srgbClr val="C00000"/>
                  </a:solidFill>
                </a:ln>
                <a:effectLst>
                  <a:reflection blurRad="6350" stA="55000" endA="300" endPos="45500" dir="5400000" sy="-100000" algn="bl" rotWithShape="0"/>
                </a:effectLst>
                <a:latin typeface="Times New Roman" panose="02020603050405020304" pitchFamily="18" charset="0"/>
                <a:cs typeface="Times New Roman" panose="02020603050405020304" pitchFamily="18" charset="0"/>
              </a:rPr>
              <a:t>sử</a:t>
            </a:r>
            <a:r>
              <a:rPr lang="en-US" sz="2400" dirty="0">
                <a:ln>
                  <a:solidFill>
                    <a:srgbClr val="C00000"/>
                  </a:solidFill>
                </a:ln>
                <a:effectLst>
                  <a:reflection blurRad="6350" stA="55000" endA="300" endPos="45500" dir="5400000" sy="-100000" algn="bl" rotWithShape="0"/>
                </a:effectLst>
                <a:latin typeface="Times New Roman" panose="02020603050405020304" pitchFamily="18" charset="0"/>
                <a:cs typeface="Times New Roman" panose="02020603050405020304" pitchFamily="18" charset="0"/>
              </a:rPr>
              <a:t> </a:t>
            </a:r>
            <a:r>
              <a:rPr lang="en-US" sz="2400" dirty="0" err="1">
                <a:ln>
                  <a:solidFill>
                    <a:srgbClr val="C00000"/>
                  </a:solidFill>
                </a:ln>
                <a:effectLst>
                  <a:reflection blurRad="6350" stA="55000" endA="300" endPos="45500" dir="5400000" sy="-100000" algn="bl" rotWithShape="0"/>
                </a:effectLst>
                <a:latin typeface="Times New Roman" panose="02020603050405020304" pitchFamily="18" charset="0"/>
                <a:cs typeface="Times New Roman" panose="02020603050405020304" pitchFamily="18" charset="0"/>
              </a:rPr>
              <a:t>dụng</a:t>
            </a:r>
            <a:r>
              <a:rPr lang="en-US" sz="2400" dirty="0">
                <a:ln>
                  <a:solidFill>
                    <a:srgbClr val="C00000"/>
                  </a:solidFill>
                </a:ln>
                <a:effectLst>
                  <a:reflection blurRad="6350" stA="55000" endA="300" endPos="45500" dir="5400000" sy="-100000" algn="bl" rotWithShape="0"/>
                </a:effectLst>
                <a:latin typeface="Times New Roman" panose="02020603050405020304" pitchFamily="18" charset="0"/>
                <a:cs typeface="Times New Roman" panose="02020603050405020304" pitchFamily="18" charset="0"/>
              </a:rPr>
              <a:t> </a:t>
            </a:r>
            <a:r>
              <a:rPr lang="en-US" sz="2400" dirty="0" err="1">
                <a:ln>
                  <a:solidFill>
                    <a:srgbClr val="C00000"/>
                  </a:solidFill>
                </a:ln>
                <a:effectLst>
                  <a:reflection blurRad="6350" stA="55000" endA="300" endPos="45500" dir="5400000" sy="-100000" algn="bl" rotWithShape="0"/>
                </a:effectLst>
                <a:latin typeface="Times New Roman" panose="02020603050405020304" pitchFamily="18" charset="0"/>
                <a:cs typeface="Times New Roman" panose="02020603050405020304" pitchFamily="18" charset="0"/>
              </a:rPr>
              <a:t>công</a:t>
            </a:r>
            <a:r>
              <a:rPr lang="en-US" sz="2400" dirty="0">
                <a:ln>
                  <a:solidFill>
                    <a:srgbClr val="C00000"/>
                  </a:solidFill>
                </a:ln>
                <a:effectLst>
                  <a:reflection blurRad="6350" stA="55000" endA="300" endPos="45500" dir="5400000" sy="-100000" algn="bl" rotWithShape="0"/>
                </a:effectLst>
                <a:latin typeface="Times New Roman" panose="02020603050405020304" pitchFamily="18" charset="0"/>
                <a:cs typeface="Times New Roman" panose="02020603050405020304" pitchFamily="18" charset="0"/>
              </a:rPr>
              <a:t> </a:t>
            </a:r>
            <a:r>
              <a:rPr lang="en-US" sz="2400" dirty="0" err="1">
                <a:ln>
                  <a:solidFill>
                    <a:srgbClr val="C00000"/>
                  </a:solidFill>
                </a:ln>
                <a:effectLst>
                  <a:reflection blurRad="6350" stA="55000" endA="300" endPos="45500" dir="5400000" sy="-100000" algn="bl" rotWithShape="0"/>
                </a:effectLst>
                <a:latin typeface="Times New Roman" panose="02020603050405020304" pitchFamily="18" charset="0"/>
                <a:cs typeface="Times New Roman" panose="02020603050405020304" pitchFamily="18" charset="0"/>
              </a:rPr>
              <a:t>cụ</a:t>
            </a:r>
            <a:r>
              <a:rPr lang="en-US" sz="2400" dirty="0">
                <a:ln>
                  <a:solidFill>
                    <a:srgbClr val="C00000"/>
                  </a:solidFill>
                </a:ln>
                <a:effectLst>
                  <a:reflection blurRad="6350" stA="55000" endA="300" endPos="45500" dir="5400000" sy="-100000" algn="bl" rotWithShape="0"/>
                </a:effectLst>
                <a:latin typeface="Times New Roman" panose="02020603050405020304" pitchFamily="18" charset="0"/>
                <a:cs typeface="Times New Roman" panose="02020603050405020304" pitchFamily="18" charset="0"/>
              </a:rPr>
              <a:t> </a:t>
            </a:r>
            <a:r>
              <a:rPr lang="en-US" sz="2400" dirty="0" err="1">
                <a:ln>
                  <a:solidFill>
                    <a:srgbClr val="C00000"/>
                  </a:solidFill>
                </a:ln>
                <a:effectLst>
                  <a:reflection blurRad="6350" stA="55000" endA="300" endPos="45500" dir="5400000" sy="-100000" algn="bl" rotWithShape="0"/>
                </a:effectLst>
                <a:latin typeface="Times New Roman" panose="02020603050405020304" pitchFamily="18" charset="0"/>
                <a:cs typeface="Times New Roman" panose="02020603050405020304" pitchFamily="18" charset="0"/>
              </a:rPr>
              <a:t>tìm</a:t>
            </a:r>
            <a:r>
              <a:rPr lang="en-US" sz="2400" dirty="0">
                <a:ln>
                  <a:solidFill>
                    <a:srgbClr val="C00000"/>
                  </a:solidFill>
                </a:ln>
                <a:effectLst>
                  <a:reflection blurRad="6350" stA="55000" endA="300" endPos="45500" dir="5400000" sy="-100000" algn="bl" rotWithShape="0"/>
                </a:effectLst>
                <a:latin typeface="Times New Roman" panose="02020603050405020304" pitchFamily="18" charset="0"/>
                <a:cs typeface="Times New Roman" panose="02020603050405020304" pitchFamily="18" charset="0"/>
              </a:rPr>
              <a:t> </a:t>
            </a:r>
            <a:r>
              <a:rPr lang="en-US" sz="2400" dirty="0" err="1">
                <a:ln>
                  <a:solidFill>
                    <a:srgbClr val="C00000"/>
                  </a:solidFill>
                </a:ln>
                <a:effectLst>
                  <a:reflection blurRad="6350" stA="55000" endA="300" endPos="45500" dir="5400000" sy="-100000" algn="bl" rotWithShape="0"/>
                </a:effectLst>
                <a:latin typeface="Times New Roman" panose="02020603050405020304" pitchFamily="18" charset="0"/>
                <a:cs typeface="Times New Roman" panose="02020603050405020304" pitchFamily="18" charset="0"/>
              </a:rPr>
              <a:t>kiếm</a:t>
            </a:r>
            <a:r>
              <a:rPr lang="en-US" sz="2400" dirty="0">
                <a:ln>
                  <a:solidFill>
                    <a:srgbClr val="C00000"/>
                  </a:solidFill>
                </a:ln>
                <a:effectLst>
                  <a:reflection blurRad="6350" stA="55000" endA="300" endPos="45500" dir="5400000" sy="-100000" algn="bl" rotWithShape="0"/>
                </a:effectLst>
                <a:latin typeface="Times New Roman" panose="02020603050405020304" pitchFamily="18" charset="0"/>
                <a:cs typeface="Times New Roman" panose="02020603050405020304" pitchFamily="18" charset="0"/>
              </a:rPr>
              <a:t> </a:t>
            </a:r>
            <a:r>
              <a:rPr lang="en-US" sz="2400" dirty="0" err="1">
                <a:ln>
                  <a:solidFill>
                    <a:srgbClr val="C00000"/>
                  </a:solidFill>
                </a:ln>
                <a:effectLst>
                  <a:reflection blurRad="6350" stA="55000" endA="300" endPos="45500" dir="5400000" sy="-100000" algn="bl" rotWithShape="0"/>
                </a:effectLst>
                <a:latin typeface="Times New Roman" panose="02020603050405020304" pitchFamily="18" charset="0"/>
                <a:cs typeface="Times New Roman" panose="02020603050405020304" pitchFamily="18" charset="0"/>
              </a:rPr>
              <a:t>nào</a:t>
            </a:r>
            <a:r>
              <a:rPr lang="en-US" sz="2400" dirty="0">
                <a:ln>
                  <a:solidFill>
                    <a:srgbClr val="C00000"/>
                  </a:solidFill>
                </a:ln>
                <a:effectLst>
                  <a:reflection blurRad="6350" stA="55000" endA="300" endPos="45500" dir="5400000" sy="-100000" algn="bl" rotWithShape="0"/>
                </a:effectLst>
                <a:latin typeface="Times New Roman" panose="02020603050405020304" pitchFamily="18" charset="0"/>
                <a:cs typeface="Times New Roman" panose="02020603050405020304" pitchFamily="18" charset="0"/>
              </a:rPr>
              <a:t>?</a:t>
            </a:r>
          </a:p>
        </p:txBody>
      </p:sp>
      <p:pic>
        <p:nvPicPr>
          <p:cNvPr id="5" name="Picture 4">
            <a:extLst>
              <a:ext uri="{FF2B5EF4-FFF2-40B4-BE49-F238E27FC236}">
                <a16:creationId xmlns:a16="http://schemas.microsoft.com/office/drawing/2014/main" id="{E0202A1E-43C7-408F-B2E3-A5687DFE7A5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85811" y="2837415"/>
            <a:ext cx="4122929" cy="225905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7" name="Picture 6">
            <a:extLst>
              <a:ext uri="{FF2B5EF4-FFF2-40B4-BE49-F238E27FC236}">
                <a16:creationId xmlns:a16="http://schemas.microsoft.com/office/drawing/2014/main" id="{2FF8D084-B179-44FC-99AC-21568BDA644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38927" y="2281726"/>
            <a:ext cx="2766300" cy="701102"/>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9" name="Picture 8">
            <a:extLst>
              <a:ext uri="{FF2B5EF4-FFF2-40B4-BE49-F238E27FC236}">
                <a16:creationId xmlns:a16="http://schemas.microsoft.com/office/drawing/2014/main" id="{24658C8B-364B-4876-9847-46565BF444F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71090" y="2314784"/>
            <a:ext cx="2684534" cy="636539"/>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11" name="Picture 10">
            <a:extLst>
              <a:ext uri="{FF2B5EF4-FFF2-40B4-BE49-F238E27FC236}">
                <a16:creationId xmlns:a16="http://schemas.microsoft.com/office/drawing/2014/main" id="{40D900E0-B533-48E9-9A62-36CEC2DAECD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75014" y="4894115"/>
            <a:ext cx="1775614" cy="632515"/>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13" name="Picture 12">
            <a:extLst>
              <a:ext uri="{FF2B5EF4-FFF2-40B4-BE49-F238E27FC236}">
                <a16:creationId xmlns:a16="http://schemas.microsoft.com/office/drawing/2014/main" id="{F61243E4-1C5C-4214-AAE1-BDD18AD35C9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089085" y="3529869"/>
            <a:ext cx="2309060" cy="670618"/>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15" name="Picture 14">
            <a:extLst>
              <a:ext uri="{FF2B5EF4-FFF2-40B4-BE49-F238E27FC236}">
                <a16:creationId xmlns:a16="http://schemas.microsoft.com/office/drawing/2014/main" id="{CFFB6F73-185C-47F9-8594-3F58E331864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89303" y="3556542"/>
            <a:ext cx="1943268" cy="617273"/>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17" name="Picture 16">
            <a:extLst>
              <a:ext uri="{FF2B5EF4-FFF2-40B4-BE49-F238E27FC236}">
                <a16:creationId xmlns:a16="http://schemas.microsoft.com/office/drawing/2014/main" id="{DE2ABEEE-4C0C-4D0C-8FDA-0CE141D6B43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679607" y="5968292"/>
            <a:ext cx="2209992" cy="678239"/>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19" name="Picture 18">
            <a:extLst>
              <a:ext uri="{FF2B5EF4-FFF2-40B4-BE49-F238E27FC236}">
                <a16:creationId xmlns:a16="http://schemas.microsoft.com/office/drawing/2014/main" id="{1F44EDDD-0F7C-4370-89F2-89D88AA82E90}"/>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743923" y="4723053"/>
            <a:ext cx="1935648" cy="746825"/>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21" name="Picture 20">
            <a:extLst>
              <a:ext uri="{FF2B5EF4-FFF2-40B4-BE49-F238E27FC236}">
                <a16:creationId xmlns:a16="http://schemas.microsoft.com/office/drawing/2014/main" id="{0F2CF236-F576-4FA2-BA12-8DA266322975}"/>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567867" y="5641716"/>
            <a:ext cx="1394581" cy="1097375"/>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23" name="Picture 22">
            <a:extLst>
              <a:ext uri="{FF2B5EF4-FFF2-40B4-BE49-F238E27FC236}">
                <a16:creationId xmlns:a16="http://schemas.microsoft.com/office/drawing/2014/main" id="{30FC20CE-E49B-44EC-9D58-1936257F81E8}"/>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7663408" y="5959985"/>
            <a:ext cx="1935648" cy="686546"/>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extLst>
      <p:ext uri="{BB962C8B-B14F-4D97-AF65-F5344CB8AC3E}">
        <p14:creationId xmlns:p14="http://schemas.microsoft.com/office/powerpoint/2010/main" val="193396911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0A2E6E1-2DF3-4D5A-A832-4EAB7A28861F}"/>
              </a:ext>
            </a:extLst>
          </p:cNvPr>
          <p:cNvSpPr txBox="1"/>
          <p:nvPr/>
        </p:nvSpPr>
        <p:spPr>
          <a:xfrm>
            <a:off x="674703" y="291485"/>
            <a:ext cx="10884024" cy="523220"/>
          </a:xfrm>
          <a:prstGeom prst="rect">
            <a:avLst/>
          </a:prstGeom>
          <a:noFill/>
        </p:spPr>
        <p:txBody>
          <a:bodyPr wrap="square" rtlCol="0">
            <a:spAutoFit/>
          </a:bodyPr>
          <a:lstStyle/>
          <a:p>
            <a:pPr algn="ctr"/>
            <a:r>
              <a:rPr lang="en-US" sz="2800" dirty="0">
                <a:ln>
                  <a:solidFill>
                    <a:srgbClr val="0070C0"/>
                  </a:solidFill>
                </a:ln>
                <a:effectLst>
                  <a:reflection blurRad="6350" stA="55000" endA="300" endPos="45500" dir="5400000" sy="-100000" algn="bl" rotWithShape="0"/>
                </a:effectLst>
                <a:latin typeface="Times New Roman" panose="02020603050405020304" pitchFamily="18" charset="0"/>
                <a:cs typeface="Times New Roman" panose="02020603050405020304" pitchFamily="18" charset="0"/>
              </a:rPr>
              <a:t>HOẠT ĐỘNG 4: VẤN ĐỀ BẢN QUYỀN THÔNG TIN </a:t>
            </a:r>
          </a:p>
        </p:txBody>
      </p:sp>
      <p:sp>
        <p:nvSpPr>
          <p:cNvPr id="3" name="TextBox 2">
            <a:extLst>
              <a:ext uri="{FF2B5EF4-FFF2-40B4-BE49-F238E27FC236}">
                <a16:creationId xmlns:a16="http://schemas.microsoft.com/office/drawing/2014/main" id="{D4106EB6-0E64-4941-935C-FBE2086FD976}"/>
              </a:ext>
            </a:extLst>
          </p:cNvPr>
          <p:cNvSpPr txBox="1"/>
          <p:nvPr/>
        </p:nvSpPr>
        <p:spPr>
          <a:xfrm>
            <a:off x="878890" y="1216284"/>
            <a:ext cx="10679838" cy="461665"/>
          </a:xfrm>
          <a:prstGeom prst="rect">
            <a:avLst/>
          </a:prstGeom>
          <a:noFill/>
        </p:spPr>
        <p:txBody>
          <a:bodyPr wrap="square" rtlCol="0">
            <a:spAutoFit/>
          </a:bodyPr>
          <a:lstStyle/>
          <a:p>
            <a:r>
              <a:rPr lang="en-US" sz="2400" dirty="0" err="1">
                <a:ln>
                  <a:solidFill>
                    <a:srgbClr val="C00000"/>
                  </a:solidFill>
                </a:ln>
                <a:effectLst>
                  <a:reflection blurRad="6350" stA="55000" endA="300" endPos="45500" dir="5400000" sy="-100000" algn="bl" rotWithShape="0"/>
                </a:effectLst>
                <a:latin typeface="Times New Roman" panose="02020603050405020304" pitchFamily="18" charset="0"/>
                <a:cs typeface="Times New Roman" panose="02020603050405020304" pitchFamily="18" charset="0"/>
              </a:rPr>
              <a:t>Em</a:t>
            </a:r>
            <a:r>
              <a:rPr lang="en-US" sz="2400" dirty="0">
                <a:ln>
                  <a:solidFill>
                    <a:srgbClr val="C00000"/>
                  </a:solidFill>
                </a:ln>
                <a:effectLst>
                  <a:reflection blurRad="6350" stA="55000" endA="300" endPos="45500" dir="5400000" sy="-100000" algn="bl" rotWithShape="0"/>
                </a:effectLst>
                <a:latin typeface="Times New Roman" panose="02020603050405020304" pitchFamily="18" charset="0"/>
                <a:cs typeface="Times New Roman" panose="02020603050405020304" pitchFamily="18" charset="0"/>
              </a:rPr>
              <a:t> </a:t>
            </a:r>
            <a:r>
              <a:rPr lang="en-US" sz="2400" dirty="0" err="1">
                <a:ln>
                  <a:solidFill>
                    <a:srgbClr val="C00000"/>
                  </a:solidFill>
                </a:ln>
                <a:effectLst>
                  <a:reflection blurRad="6350" stA="55000" endA="300" endPos="45500" dir="5400000" sy="-100000" algn="bl" rotWithShape="0"/>
                </a:effectLst>
                <a:latin typeface="Times New Roman" panose="02020603050405020304" pitchFamily="18" charset="0"/>
                <a:cs typeface="Times New Roman" panose="02020603050405020304" pitchFamily="18" charset="0"/>
              </a:rPr>
              <a:t>có</a:t>
            </a:r>
            <a:r>
              <a:rPr lang="en-US" sz="2400" dirty="0">
                <a:ln>
                  <a:solidFill>
                    <a:srgbClr val="C00000"/>
                  </a:solidFill>
                </a:ln>
                <a:effectLst>
                  <a:reflection blurRad="6350" stA="55000" endA="300" endPos="45500" dir="5400000" sy="-100000" algn="bl" rotWithShape="0"/>
                </a:effectLst>
                <a:latin typeface="Times New Roman" panose="02020603050405020304" pitchFamily="18" charset="0"/>
                <a:cs typeface="Times New Roman" panose="02020603050405020304" pitchFamily="18" charset="0"/>
              </a:rPr>
              <a:t> </a:t>
            </a:r>
            <a:r>
              <a:rPr lang="en-US" sz="2400" dirty="0" err="1">
                <a:ln>
                  <a:solidFill>
                    <a:srgbClr val="C00000"/>
                  </a:solidFill>
                </a:ln>
                <a:effectLst>
                  <a:reflection blurRad="6350" stA="55000" endA="300" endPos="45500" dir="5400000" sy="-100000" algn="bl" rotWithShape="0"/>
                </a:effectLst>
                <a:latin typeface="Times New Roman" panose="02020603050405020304" pitchFamily="18" charset="0"/>
                <a:cs typeface="Times New Roman" panose="02020603050405020304" pitchFamily="18" charset="0"/>
              </a:rPr>
              <a:t>quan</a:t>
            </a:r>
            <a:r>
              <a:rPr lang="en-US" sz="2400" dirty="0">
                <a:ln>
                  <a:solidFill>
                    <a:srgbClr val="C00000"/>
                  </a:solidFill>
                </a:ln>
                <a:effectLst>
                  <a:reflection blurRad="6350" stA="55000" endA="300" endPos="45500" dir="5400000" sy="-100000" algn="bl" rotWithShape="0"/>
                </a:effectLst>
                <a:latin typeface="Times New Roman" panose="02020603050405020304" pitchFamily="18" charset="0"/>
                <a:cs typeface="Times New Roman" panose="02020603050405020304" pitchFamily="18" charset="0"/>
              </a:rPr>
              <a:t> </a:t>
            </a:r>
            <a:r>
              <a:rPr lang="en-US" sz="2400" dirty="0" err="1">
                <a:ln>
                  <a:solidFill>
                    <a:srgbClr val="C00000"/>
                  </a:solidFill>
                </a:ln>
                <a:effectLst>
                  <a:reflection blurRad="6350" stA="55000" endA="300" endPos="45500" dir="5400000" sy="-100000" algn="bl" rotWithShape="0"/>
                </a:effectLst>
                <a:latin typeface="Times New Roman" panose="02020603050405020304" pitchFamily="18" charset="0"/>
                <a:cs typeface="Times New Roman" panose="02020603050405020304" pitchFamily="18" charset="0"/>
              </a:rPr>
              <a:t>tâm</a:t>
            </a:r>
            <a:r>
              <a:rPr lang="en-US" sz="2400" dirty="0">
                <a:ln>
                  <a:solidFill>
                    <a:srgbClr val="C00000"/>
                  </a:solidFill>
                </a:ln>
                <a:effectLst>
                  <a:reflection blurRad="6350" stA="55000" endA="300" endPos="45500" dir="5400000" sy="-100000" algn="bl" rotWithShape="0"/>
                </a:effectLst>
                <a:latin typeface="Times New Roman" panose="02020603050405020304" pitchFamily="18" charset="0"/>
                <a:cs typeface="Times New Roman" panose="02020603050405020304" pitchFamily="18" charset="0"/>
              </a:rPr>
              <a:t> </a:t>
            </a:r>
            <a:r>
              <a:rPr lang="en-US" sz="2400" dirty="0" err="1">
                <a:ln>
                  <a:solidFill>
                    <a:srgbClr val="C00000"/>
                  </a:solidFill>
                </a:ln>
                <a:effectLst>
                  <a:reflection blurRad="6350" stA="55000" endA="300" endPos="45500" dir="5400000" sy="-100000" algn="bl" rotWithShape="0"/>
                </a:effectLst>
                <a:latin typeface="Times New Roman" panose="02020603050405020304" pitchFamily="18" charset="0"/>
                <a:cs typeface="Times New Roman" panose="02020603050405020304" pitchFamily="18" charset="0"/>
              </a:rPr>
              <a:t>đến</a:t>
            </a:r>
            <a:r>
              <a:rPr lang="en-US" sz="2400" dirty="0">
                <a:ln>
                  <a:solidFill>
                    <a:srgbClr val="C00000"/>
                  </a:solidFill>
                </a:ln>
                <a:effectLst>
                  <a:reflection blurRad="6350" stA="55000" endA="300" endPos="45500" dir="5400000" sy="-100000" algn="bl" rotWithShape="0"/>
                </a:effectLst>
                <a:latin typeface="Times New Roman" panose="02020603050405020304" pitchFamily="18" charset="0"/>
                <a:cs typeface="Times New Roman" panose="02020603050405020304" pitchFamily="18" charset="0"/>
              </a:rPr>
              <a:t> </a:t>
            </a:r>
            <a:r>
              <a:rPr lang="en-US" sz="2400" dirty="0" err="1">
                <a:ln>
                  <a:solidFill>
                    <a:srgbClr val="C00000"/>
                  </a:solidFill>
                </a:ln>
                <a:effectLst>
                  <a:reflection blurRad="6350" stA="55000" endA="300" endPos="45500" dir="5400000" sy="-100000" algn="bl" rotWithShape="0"/>
                </a:effectLst>
                <a:latin typeface="Times New Roman" panose="02020603050405020304" pitchFamily="18" charset="0"/>
                <a:cs typeface="Times New Roman" panose="02020603050405020304" pitchFamily="18" charset="0"/>
              </a:rPr>
              <a:t>bản</a:t>
            </a:r>
            <a:r>
              <a:rPr lang="en-US" sz="2400" dirty="0">
                <a:ln>
                  <a:solidFill>
                    <a:srgbClr val="C00000"/>
                  </a:solidFill>
                </a:ln>
                <a:effectLst>
                  <a:reflection blurRad="6350" stA="55000" endA="300" endPos="45500" dir="5400000" sy="-100000" algn="bl" rotWithShape="0"/>
                </a:effectLst>
                <a:latin typeface="Times New Roman" panose="02020603050405020304" pitchFamily="18" charset="0"/>
                <a:cs typeface="Times New Roman" panose="02020603050405020304" pitchFamily="18" charset="0"/>
              </a:rPr>
              <a:t> </a:t>
            </a:r>
            <a:r>
              <a:rPr lang="en-US" sz="2400" dirty="0" err="1">
                <a:ln>
                  <a:solidFill>
                    <a:srgbClr val="C00000"/>
                  </a:solidFill>
                </a:ln>
                <a:effectLst>
                  <a:reflection blurRad="6350" stA="55000" endA="300" endPos="45500" dir="5400000" sy="-100000" algn="bl" rotWithShape="0"/>
                </a:effectLst>
                <a:latin typeface="Times New Roman" panose="02020603050405020304" pitchFamily="18" charset="0"/>
                <a:cs typeface="Times New Roman" panose="02020603050405020304" pitchFamily="18" charset="0"/>
              </a:rPr>
              <a:t>quyền</a:t>
            </a:r>
            <a:r>
              <a:rPr lang="en-US" sz="2400" dirty="0">
                <a:ln>
                  <a:solidFill>
                    <a:srgbClr val="C00000"/>
                  </a:solidFill>
                </a:ln>
                <a:effectLst>
                  <a:reflection blurRad="6350" stA="55000" endA="300" endPos="45500" dir="5400000" sy="-100000" algn="bl" rotWithShape="0"/>
                </a:effectLst>
                <a:latin typeface="Times New Roman" panose="02020603050405020304" pitchFamily="18" charset="0"/>
                <a:cs typeface="Times New Roman" panose="02020603050405020304" pitchFamily="18" charset="0"/>
              </a:rPr>
              <a:t> </a:t>
            </a:r>
            <a:r>
              <a:rPr lang="en-US" sz="2400" dirty="0" err="1">
                <a:ln>
                  <a:solidFill>
                    <a:srgbClr val="C00000"/>
                  </a:solidFill>
                </a:ln>
                <a:effectLst>
                  <a:reflection blurRad="6350" stA="55000" endA="300" endPos="45500" dir="5400000" sy="-100000" algn="bl" rotWithShape="0"/>
                </a:effectLst>
                <a:latin typeface="Times New Roman" panose="02020603050405020304" pitchFamily="18" charset="0"/>
                <a:cs typeface="Times New Roman" panose="02020603050405020304" pitchFamily="18" charset="0"/>
              </a:rPr>
              <a:t>thông</a:t>
            </a:r>
            <a:r>
              <a:rPr lang="en-US" sz="2400" dirty="0">
                <a:ln>
                  <a:solidFill>
                    <a:srgbClr val="C00000"/>
                  </a:solidFill>
                </a:ln>
                <a:effectLst>
                  <a:reflection blurRad="6350" stA="55000" endA="300" endPos="45500" dir="5400000" sy="-100000" algn="bl" rotWithShape="0"/>
                </a:effectLst>
                <a:latin typeface="Times New Roman" panose="02020603050405020304" pitchFamily="18" charset="0"/>
                <a:cs typeface="Times New Roman" panose="02020603050405020304" pitchFamily="18" charset="0"/>
              </a:rPr>
              <a:t> tin </a:t>
            </a:r>
            <a:r>
              <a:rPr lang="en-US" sz="2400" dirty="0" err="1">
                <a:ln>
                  <a:solidFill>
                    <a:srgbClr val="C00000"/>
                  </a:solidFill>
                </a:ln>
                <a:effectLst>
                  <a:reflection blurRad="6350" stA="55000" endA="300" endPos="45500" dir="5400000" sy="-100000" algn="bl" rotWithShape="0"/>
                </a:effectLst>
                <a:latin typeface="Times New Roman" panose="02020603050405020304" pitchFamily="18" charset="0"/>
                <a:cs typeface="Times New Roman" panose="02020603050405020304" pitchFamily="18" charset="0"/>
              </a:rPr>
              <a:t>khi</a:t>
            </a:r>
            <a:r>
              <a:rPr lang="en-US" sz="2400" dirty="0">
                <a:ln>
                  <a:solidFill>
                    <a:srgbClr val="C00000"/>
                  </a:solidFill>
                </a:ln>
                <a:effectLst>
                  <a:reflection blurRad="6350" stA="55000" endA="300" endPos="45500" dir="5400000" sy="-100000" algn="bl" rotWithShape="0"/>
                </a:effectLst>
                <a:latin typeface="Times New Roman" panose="02020603050405020304" pitchFamily="18" charset="0"/>
                <a:cs typeface="Times New Roman" panose="02020603050405020304" pitchFamily="18" charset="0"/>
              </a:rPr>
              <a:t> </a:t>
            </a:r>
            <a:r>
              <a:rPr lang="en-US" sz="2400" dirty="0" err="1">
                <a:ln>
                  <a:solidFill>
                    <a:srgbClr val="C00000"/>
                  </a:solidFill>
                </a:ln>
                <a:effectLst>
                  <a:reflection blurRad="6350" stA="55000" endA="300" endPos="45500" dir="5400000" sy="-100000" algn="bl" rotWithShape="0"/>
                </a:effectLst>
                <a:latin typeface="Times New Roman" panose="02020603050405020304" pitchFamily="18" charset="0"/>
                <a:cs typeface="Times New Roman" panose="02020603050405020304" pitchFamily="18" charset="0"/>
              </a:rPr>
              <a:t>tìm</a:t>
            </a:r>
            <a:r>
              <a:rPr lang="en-US" sz="2400" dirty="0">
                <a:ln>
                  <a:solidFill>
                    <a:srgbClr val="C00000"/>
                  </a:solidFill>
                </a:ln>
                <a:effectLst>
                  <a:reflection blurRad="6350" stA="55000" endA="300" endPos="45500" dir="5400000" sy="-100000" algn="bl" rotWithShape="0"/>
                </a:effectLst>
                <a:latin typeface="Times New Roman" panose="02020603050405020304" pitchFamily="18" charset="0"/>
                <a:cs typeface="Times New Roman" panose="02020603050405020304" pitchFamily="18" charset="0"/>
              </a:rPr>
              <a:t> </a:t>
            </a:r>
            <a:r>
              <a:rPr lang="en-US" sz="2400" dirty="0" err="1">
                <a:ln>
                  <a:solidFill>
                    <a:srgbClr val="C00000"/>
                  </a:solidFill>
                </a:ln>
                <a:effectLst>
                  <a:reflection blurRad="6350" stA="55000" endA="300" endPos="45500" dir="5400000" sy="-100000" algn="bl" rotWithShape="0"/>
                </a:effectLst>
                <a:latin typeface="Times New Roman" panose="02020603050405020304" pitchFamily="18" charset="0"/>
                <a:cs typeface="Times New Roman" panose="02020603050405020304" pitchFamily="18" charset="0"/>
              </a:rPr>
              <a:t>kiếm</a:t>
            </a:r>
            <a:r>
              <a:rPr lang="en-US" sz="2400" dirty="0">
                <a:ln>
                  <a:solidFill>
                    <a:srgbClr val="C00000"/>
                  </a:solidFill>
                </a:ln>
                <a:effectLst>
                  <a:reflection blurRad="6350" stA="55000" endA="300" endPos="45500" dir="5400000" sy="-100000" algn="bl" rotWithShape="0"/>
                </a:effectLst>
                <a:latin typeface="Times New Roman" panose="02020603050405020304" pitchFamily="18" charset="0"/>
                <a:cs typeface="Times New Roman" panose="02020603050405020304" pitchFamily="18" charset="0"/>
              </a:rPr>
              <a:t> </a:t>
            </a:r>
            <a:r>
              <a:rPr lang="en-US" sz="2400" dirty="0" err="1">
                <a:ln>
                  <a:solidFill>
                    <a:srgbClr val="C00000"/>
                  </a:solidFill>
                </a:ln>
                <a:effectLst>
                  <a:reflection blurRad="6350" stA="55000" endA="300" endPos="45500" dir="5400000" sy="-100000" algn="bl" rotWithShape="0"/>
                </a:effectLst>
                <a:latin typeface="Times New Roman" panose="02020603050405020304" pitchFamily="18" charset="0"/>
                <a:cs typeface="Times New Roman" panose="02020603050405020304" pitchFamily="18" charset="0"/>
              </a:rPr>
              <a:t>thông</a:t>
            </a:r>
            <a:r>
              <a:rPr lang="en-US" sz="2400" dirty="0">
                <a:ln>
                  <a:solidFill>
                    <a:srgbClr val="C00000"/>
                  </a:solidFill>
                </a:ln>
                <a:effectLst>
                  <a:reflection blurRad="6350" stA="55000" endA="300" endPos="45500" dir="5400000" sy="-100000" algn="bl" rotWithShape="0"/>
                </a:effectLst>
                <a:latin typeface="Times New Roman" panose="02020603050405020304" pitchFamily="18" charset="0"/>
                <a:cs typeface="Times New Roman" panose="02020603050405020304" pitchFamily="18" charset="0"/>
              </a:rPr>
              <a:t> tin </a:t>
            </a:r>
            <a:r>
              <a:rPr lang="en-US" sz="2400" dirty="0" err="1">
                <a:ln>
                  <a:solidFill>
                    <a:srgbClr val="C00000"/>
                  </a:solidFill>
                </a:ln>
                <a:effectLst>
                  <a:reflection blurRad="6350" stA="55000" endA="300" endPos="45500" dir="5400000" sy="-100000" algn="bl" rotWithShape="0"/>
                </a:effectLst>
                <a:latin typeface="Times New Roman" panose="02020603050405020304" pitchFamily="18" charset="0"/>
                <a:cs typeface="Times New Roman" panose="02020603050405020304" pitchFamily="18" charset="0"/>
              </a:rPr>
              <a:t>trên</a:t>
            </a:r>
            <a:r>
              <a:rPr lang="en-US" sz="2400" dirty="0">
                <a:ln>
                  <a:solidFill>
                    <a:srgbClr val="C00000"/>
                  </a:solidFill>
                </a:ln>
                <a:effectLst>
                  <a:reflection blurRad="6350" stA="55000" endA="300" endPos="45500" dir="5400000" sy="-100000" algn="bl" rotWithShape="0"/>
                </a:effectLst>
                <a:latin typeface="Times New Roman" panose="02020603050405020304" pitchFamily="18" charset="0"/>
                <a:cs typeface="Times New Roman" panose="02020603050405020304" pitchFamily="18" charset="0"/>
              </a:rPr>
              <a:t> internet </a:t>
            </a:r>
            <a:r>
              <a:rPr lang="en-US" sz="2400" dirty="0" err="1">
                <a:ln>
                  <a:solidFill>
                    <a:srgbClr val="C00000"/>
                  </a:solidFill>
                </a:ln>
                <a:effectLst>
                  <a:reflection blurRad="6350" stA="55000" endA="300" endPos="45500" dir="5400000" sy="-100000" algn="bl" rotWithShape="0"/>
                </a:effectLst>
                <a:latin typeface="Times New Roman" panose="02020603050405020304" pitchFamily="18" charset="0"/>
                <a:cs typeface="Times New Roman" panose="02020603050405020304" pitchFamily="18" charset="0"/>
              </a:rPr>
              <a:t>chưa</a:t>
            </a:r>
            <a:r>
              <a:rPr lang="en-US" sz="2400" dirty="0">
                <a:ln>
                  <a:solidFill>
                    <a:srgbClr val="C00000"/>
                  </a:solidFill>
                </a:ln>
                <a:effectLst>
                  <a:reflection blurRad="6350" stA="55000" endA="300" endPos="45500" dir="5400000" sy="-100000" algn="bl" rotWithShape="0"/>
                </a:effectLst>
                <a:latin typeface="Times New Roman" panose="02020603050405020304" pitchFamily="18" charset="0"/>
                <a:cs typeface="Times New Roman" panose="02020603050405020304" pitchFamily="18" charset="0"/>
              </a:rPr>
              <a:t>? </a:t>
            </a:r>
          </a:p>
        </p:txBody>
      </p:sp>
      <p:pic>
        <p:nvPicPr>
          <p:cNvPr id="5" name="Picture 4">
            <a:extLst>
              <a:ext uri="{FF2B5EF4-FFF2-40B4-BE49-F238E27FC236}">
                <a16:creationId xmlns:a16="http://schemas.microsoft.com/office/drawing/2014/main" id="{5D5062C3-41B8-48A8-AF6D-3F6B7317C02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38753" y="2387809"/>
            <a:ext cx="3640986" cy="2422911"/>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7" name="Picture 6">
            <a:extLst>
              <a:ext uri="{FF2B5EF4-FFF2-40B4-BE49-F238E27FC236}">
                <a16:creationId xmlns:a16="http://schemas.microsoft.com/office/drawing/2014/main" id="{1B8ED0D3-C4F8-46FC-9694-36F8654833E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24712" y="6000450"/>
            <a:ext cx="3726555" cy="535197"/>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8" name="TextBox 7">
            <a:extLst>
              <a:ext uri="{FF2B5EF4-FFF2-40B4-BE49-F238E27FC236}">
                <a16:creationId xmlns:a16="http://schemas.microsoft.com/office/drawing/2014/main" id="{E8AC1F51-2114-46A9-AD06-BE0D0FEF4F00}"/>
              </a:ext>
            </a:extLst>
          </p:cNvPr>
          <p:cNvSpPr txBox="1"/>
          <p:nvPr/>
        </p:nvSpPr>
        <p:spPr>
          <a:xfrm>
            <a:off x="5650607" y="1916273"/>
            <a:ext cx="5769376" cy="1938992"/>
          </a:xfrm>
          <a:prstGeom prst="rect">
            <a:avLst/>
          </a:prstGeom>
          <a:noFill/>
        </p:spPr>
        <p:txBody>
          <a:bodyPr wrap="square" rtlCol="0">
            <a:spAutoFit/>
          </a:bodyPr>
          <a:lstStyle/>
          <a:p>
            <a:r>
              <a:rPr lang="vi-VN" sz="2000" b="0" i="0" dirty="0">
                <a:ln>
                  <a:solidFill>
                    <a:srgbClr val="0070C0"/>
                  </a:solidFill>
                </a:ln>
                <a:solidFill>
                  <a:srgbClr val="000000"/>
                </a:solidFill>
                <a:effectLst/>
                <a:latin typeface="+mj-lt"/>
              </a:rPr>
              <a:t>Copyright là người giữ bản quyền của tác phẩm nghệ thuật hoặc một sáng kiến nào đó của họ.  Đó có thể là sản phẩm về khoa học – nghệ thuật hay văn học, các bản ghi âm hay tranh vẽ, những hình ảnh tự chụp, những bộ phim, chương trình truyền thanh hay các sáng tạo tinh thần, trí tuệ cần được bảo vệ.</a:t>
            </a:r>
            <a:endParaRPr lang="en-US" sz="2000" b="0" i="0" dirty="0">
              <a:ln>
                <a:solidFill>
                  <a:srgbClr val="0070C0"/>
                </a:solidFill>
              </a:ln>
              <a:solidFill>
                <a:srgbClr val="000000"/>
              </a:solidFill>
              <a:effectLst/>
              <a:latin typeface="+mj-lt"/>
            </a:endParaRPr>
          </a:p>
        </p:txBody>
      </p:sp>
      <p:sp>
        <p:nvSpPr>
          <p:cNvPr id="9" name="TextBox 8">
            <a:extLst>
              <a:ext uri="{FF2B5EF4-FFF2-40B4-BE49-F238E27FC236}">
                <a16:creationId xmlns:a16="http://schemas.microsoft.com/office/drawing/2014/main" id="{E3BF83D1-F437-4C73-951C-AA6EBE7718F9}"/>
              </a:ext>
            </a:extLst>
          </p:cNvPr>
          <p:cNvSpPr txBox="1"/>
          <p:nvPr/>
        </p:nvSpPr>
        <p:spPr>
          <a:xfrm>
            <a:off x="5650607" y="3921723"/>
            <a:ext cx="5769376" cy="1631216"/>
          </a:xfrm>
          <a:prstGeom prst="rect">
            <a:avLst/>
          </a:prstGeom>
          <a:noFill/>
        </p:spPr>
        <p:txBody>
          <a:bodyPr wrap="square" rtlCol="0">
            <a:spAutoFit/>
          </a:bodyPr>
          <a:lstStyle/>
          <a:p>
            <a:r>
              <a:rPr lang="vi-VN" sz="2000" b="0" i="0" dirty="0">
                <a:ln>
                  <a:solidFill>
                    <a:srgbClr val="0070C0"/>
                  </a:solidFill>
                </a:ln>
                <a:solidFill>
                  <a:srgbClr val="000000"/>
                </a:solidFill>
                <a:effectLst/>
                <a:latin typeface="+mj-lt"/>
              </a:rPr>
              <a:t>Copyright còn được coi là quyền của các tác giả với tác phẩm nguyên bản, họ được toàn quyền sử dụng dưới mọi hình thức. Phạm vi bảo hộ có thể được áp dụng cho tất cả những công trình đã hoặc chưa được công bố.</a:t>
            </a:r>
            <a:endParaRPr lang="en-US" sz="2000" dirty="0">
              <a:ln>
                <a:solidFill>
                  <a:srgbClr val="0070C0"/>
                </a:solidFill>
              </a:ln>
              <a:effectLst>
                <a:reflection blurRad="6350" stA="55000" endA="300" endPos="45500" dir="5400000" sy="-100000" algn="bl" rotWithShape="0"/>
              </a:effectLst>
              <a:latin typeface="+mj-lt"/>
              <a:cs typeface="Times New Roman" panose="02020603050405020304" pitchFamily="18" charset="0"/>
            </a:endParaRPr>
          </a:p>
        </p:txBody>
      </p:sp>
    </p:spTree>
    <p:extLst>
      <p:ext uri="{BB962C8B-B14F-4D97-AF65-F5344CB8AC3E}">
        <p14:creationId xmlns:p14="http://schemas.microsoft.com/office/powerpoint/2010/main" val="166413387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307</TotalTime>
  <Words>373</Words>
  <Application>Microsoft Office PowerPoint</Application>
  <PresentationFormat>Widescreen</PresentationFormat>
  <Paragraphs>30</Paragraphs>
  <Slides>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vt:i4>
      </vt:variant>
    </vt:vector>
  </HeadingPairs>
  <TitlesOfParts>
    <vt:vector size="11" baseType="lpstr">
      <vt:lpstr>Arial</vt:lpstr>
      <vt:lpstr>Calibri</vt:lpstr>
      <vt:lpstr>Calibri Light</vt:lpstr>
      <vt:lpstr>Times New Roman</vt:lpstr>
      <vt:lpstr>Office Theme</vt:lpstr>
      <vt:lpstr>TIN HỌC LỚP 4 - TUẦN 19 </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TIN HỌC LỚP 3 - TUẦN 19 PHẦN 4 – CÔNG CỤ VẼ PAINT</dc:title>
  <dc:creator>phongvo479@outlook.com</dc:creator>
  <cp:lastModifiedBy>phongvo479@outlook.com</cp:lastModifiedBy>
  <cp:revision>8</cp:revision>
  <dcterms:created xsi:type="dcterms:W3CDTF">2022-01-21T14:35:17Z</dcterms:created>
  <dcterms:modified xsi:type="dcterms:W3CDTF">2022-01-21T19:46:13Z</dcterms:modified>
</cp:coreProperties>
</file>